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3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4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5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6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27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8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9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30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3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2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3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4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35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36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37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8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39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40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41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42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3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theme/theme44.xml" ContentType="application/vnd.openxmlformats-officedocument.theme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45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theme/theme46.xml" ContentType="application/vnd.openxmlformats-officedocument.theme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47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48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theme/theme49.xml" ContentType="application/vnd.openxmlformats-officedocument.theme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50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  <p:sldMasterId id="2147483912" r:id="rId2"/>
    <p:sldMasterId id="2147483924" r:id="rId3"/>
    <p:sldMasterId id="2147483936" r:id="rId4"/>
    <p:sldMasterId id="2147483948" r:id="rId5"/>
    <p:sldMasterId id="2147483960" r:id="rId6"/>
    <p:sldMasterId id="2147483972" r:id="rId7"/>
    <p:sldMasterId id="2147483984" r:id="rId8"/>
    <p:sldMasterId id="2147483996" r:id="rId9"/>
    <p:sldMasterId id="2147484008" r:id="rId10"/>
    <p:sldMasterId id="2147484020" r:id="rId11"/>
    <p:sldMasterId id="2147484032" r:id="rId12"/>
    <p:sldMasterId id="2147484044" r:id="rId13"/>
    <p:sldMasterId id="2147484056" r:id="rId14"/>
    <p:sldMasterId id="2147484068" r:id="rId15"/>
    <p:sldMasterId id="2147484080" r:id="rId16"/>
    <p:sldMasterId id="2147484092" r:id="rId17"/>
    <p:sldMasterId id="2147484104" r:id="rId18"/>
    <p:sldMasterId id="2147484116" r:id="rId19"/>
    <p:sldMasterId id="2147484128" r:id="rId20"/>
    <p:sldMasterId id="2147484140" r:id="rId21"/>
    <p:sldMasterId id="2147484152" r:id="rId22"/>
    <p:sldMasterId id="2147484164" r:id="rId23"/>
    <p:sldMasterId id="2147484176" r:id="rId24"/>
    <p:sldMasterId id="2147484188" r:id="rId25"/>
    <p:sldMasterId id="2147484200" r:id="rId26"/>
    <p:sldMasterId id="2147484212" r:id="rId27"/>
    <p:sldMasterId id="2147484224" r:id="rId28"/>
    <p:sldMasterId id="2147484236" r:id="rId29"/>
    <p:sldMasterId id="2147484248" r:id="rId30"/>
    <p:sldMasterId id="2147484260" r:id="rId31"/>
    <p:sldMasterId id="2147484272" r:id="rId32"/>
    <p:sldMasterId id="2147484284" r:id="rId33"/>
    <p:sldMasterId id="2147484296" r:id="rId34"/>
    <p:sldMasterId id="2147484308" r:id="rId35"/>
    <p:sldMasterId id="2147484320" r:id="rId36"/>
    <p:sldMasterId id="2147484332" r:id="rId37"/>
    <p:sldMasterId id="2147484344" r:id="rId38"/>
    <p:sldMasterId id="2147484356" r:id="rId39"/>
    <p:sldMasterId id="2147484368" r:id="rId40"/>
    <p:sldMasterId id="2147484380" r:id="rId41"/>
    <p:sldMasterId id="2147484392" r:id="rId42"/>
    <p:sldMasterId id="2147484404" r:id="rId43"/>
    <p:sldMasterId id="2147484416" r:id="rId44"/>
    <p:sldMasterId id="2147484428" r:id="rId45"/>
    <p:sldMasterId id="2147484440" r:id="rId46"/>
    <p:sldMasterId id="2147484452" r:id="rId47"/>
    <p:sldMasterId id="2147484464" r:id="rId48"/>
    <p:sldMasterId id="2147484476" r:id="rId49"/>
    <p:sldMasterId id="2147484488" r:id="rId50"/>
    <p:sldMasterId id="2147484500" r:id="rId51"/>
  </p:sldMasterIdLst>
  <p:notesMasterIdLst>
    <p:notesMasterId r:id="rId89"/>
  </p:notesMasterIdLst>
  <p:handoutMasterIdLst>
    <p:handoutMasterId r:id="rId90"/>
  </p:handoutMasterIdLst>
  <p:sldIdLst>
    <p:sldId id="657" r:id="rId52"/>
    <p:sldId id="616" r:id="rId53"/>
    <p:sldId id="529" r:id="rId54"/>
    <p:sldId id="531" r:id="rId55"/>
    <p:sldId id="533" r:id="rId56"/>
    <p:sldId id="618" r:id="rId57"/>
    <p:sldId id="623" r:id="rId58"/>
    <p:sldId id="619" r:id="rId59"/>
    <p:sldId id="620" r:id="rId60"/>
    <p:sldId id="621" r:id="rId61"/>
    <p:sldId id="470" r:id="rId62"/>
    <p:sldId id="586" r:id="rId63"/>
    <p:sldId id="563" r:id="rId64"/>
    <p:sldId id="562" r:id="rId65"/>
    <p:sldId id="561" r:id="rId66"/>
    <p:sldId id="626" r:id="rId67"/>
    <p:sldId id="413" r:id="rId68"/>
    <p:sldId id="642" r:id="rId69"/>
    <p:sldId id="643" r:id="rId70"/>
    <p:sldId id="644" r:id="rId71"/>
    <p:sldId id="645" r:id="rId72"/>
    <p:sldId id="646" r:id="rId73"/>
    <p:sldId id="659" r:id="rId74"/>
    <p:sldId id="628" r:id="rId75"/>
    <p:sldId id="634" r:id="rId76"/>
    <p:sldId id="629" r:id="rId77"/>
    <p:sldId id="630" r:id="rId78"/>
    <p:sldId id="631" r:id="rId79"/>
    <p:sldId id="632" r:id="rId80"/>
    <p:sldId id="633" r:id="rId81"/>
    <p:sldId id="649" r:id="rId82"/>
    <p:sldId id="635" r:id="rId83"/>
    <p:sldId id="636" r:id="rId84"/>
    <p:sldId id="637" r:id="rId85"/>
    <p:sldId id="638" r:id="rId86"/>
    <p:sldId id="639" r:id="rId87"/>
    <p:sldId id="658" r:id="rId8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uj Bhati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FB8"/>
    <a:srgbClr val="010728"/>
    <a:srgbClr val="6DC23E"/>
    <a:srgbClr val="2CD34B"/>
    <a:srgbClr val="AF1B1B"/>
    <a:srgbClr val="3498DB"/>
    <a:srgbClr val="00FF00"/>
    <a:srgbClr val="3D5F28"/>
    <a:srgbClr val="649BD1"/>
    <a:srgbClr val="195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85441" autoAdjust="0"/>
  </p:normalViewPr>
  <p:slideViewPr>
    <p:cSldViewPr snapToGrid="0" snapToObjects="1">
      <p:cViewPr varScale="1">
        <p:scale>
          <a:sx n="119" d="100"/>
          <a:sy n="119" d="100"/>
        </p:scale>
        <p:origin x="-248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16" y="1221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55" d="100"/>
        <a:sy n="155" d="100"/>
      </p:scale>
      <p:origin x="0" y="1324"/>
    </p:cViewPr>
  </p:sorterViewPr>
  <p:notesViewPr>
    <p:cSldViewPr snapToGrid="0" snapToObjects="1">
      <p:cViewPr varScale="1">
        <p:scale>
          <a:sx n="52" d="100"/>
          <a:sy n="52" d="100"/>
        </p:scale>
        <p:origin x="-2680" y="-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slideMaster" Target="slideMasters/slideMaster36.xml"/><Relationship Id="rId37" Type="http://schemas.openxmlformats.org/officeDocument/2006/relationships/slideMaster" Target="slideMasters/slideMaster37.xml"/><Relationship Id="rId38" Type="http://schemas.openxmlformats.org/officeDocument/2006/relationships/slideMaster" Target="slideMasters/slideMaster38.xml"/><Relationship Id="rId39" Type="http://schemas.openxmlformats.org/officeDocument/2006/relationships/slideMaster" Target="slideMasters/slideMaster39.xml"/><Relationship Id="rId50" Type="http://schemas.openxmlformats.org/officeDocument/2006/relationships/slideMaster" Target="slideMasters/slideMaster50.xml"/><Relationship Id="rId51" Type="http://schemas.openxmlformats.org/officeDocument/2006/relationships/slideMaster" Target="slideMasters/slideMaster51.xml"/><Relationship Id="rId52" Type="http://schemas.openxmlformats.org/officeDocument/2006/relationships/slide" Target="slides/slide1.xml"/><Relationship Id="rId53" Type="http://schemas.openxmlformats.org/officeDocument/2006/relationships/slide" Target="slides/slide2.xml"/><Relationship Id="rId54" Type="http://schemas.openxmlformats.org/officeDocument/2006/relationships/slide" Target="slides/slide3.xml"/><Relationship Id="rId55" Type="http://schemas.openxmlformats.org/officeDocument/2006/relationships/slide" Target="slides/slide4.xml"/><Relationship Id="rId56" Type="http://schemas.openxmlformats.org/officeDocument/2006/relationships/slide" Target="slides/slide5.xml"/><Relationship Id="rId57" Type="http://schemas.openxmlformats.org/officeDocument/2006/relationships/slide" Target="slides/slide6.xml"/><Relationship Id="rId58" Type="http://schemas.openxmlformats.org/officeDocument/2006/relationships/slide" Target="slides/slide7.xml"/><Relationship Id="rId59" Type="http://schemas.openxmlformats.org/officeDocument/2006/relationships/slide" Target="slides/slide8.xml"/><Relationship Id="rId70" Type="http://schemas.openxmlformats.org/officeDocument/2006/relationships/slide" Target="slides/slide19.xml"/><Relationship Id="rId71" Type="http://schemas.openxmlformats.org/officeDocument/2006/relationships/slide" Target="slides/slide20.xml"/><Relationship Id="rId72" Type="http://schemas.openxmlformats.org/officeDocument/2006/relationships/slide" Target="slides/slide21.xml"/><Relationship Id="rId73" Type="http://schemas.openxmlformats.org/officeDocument/2006/relationships/slide" Target="slides/slide22.xml"/><Relationship Id="rId74" Type="http://schemas.openxmlformats.org/officeDocument/2006/relationships/slide" Target="slides/slide23.xml"/><Relationship Id="rId75" Type="http://schemas.openxmlformats.org/officeDocument/2006/relationships/slide" Target="slides/slide24.xml"/><Relationship Id="rId76" Type="http://schemas.openxmlformats.org/officeDocument/2006/relationships/slide" Target="slides/slide25.xml"/><Relationship Id="rId77" Type="http://schemas.openxmlformats.org/officeDocument/2006/relationships/slide" Target="slides/slide26.xml"/><Relationship Id="rId78" Type="http://schemas.openxmlformats.org/officeDocument/2006/relationships/slide" Target="slides/slide27.xml"/><Relationship Id="rId79" Type="http://schemas.openxmlformats.org/officeDocument/2006/relationships/slide" Target="slides/slide28.xml"/><Relationship Id="rId90" Type="http://schemas.openxmlformats.org/officeDocument/2006/relationships/handoutMaster" Target="handoutMasters/handoutMaster1.xml"/><Relationship Id="rId91" Type="http://schemas.openxmlformats.org/officeDocument/2006/relationships/printerSettings" Target="printerSettings/printerSettings1.bin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40" Type="http://schemas.openxmlformats.org/officeDocument/2006/relationships/slideMaster" Target="slideMasters/slideMaster40.xml"/><Relationship Id="rId41" Type="http://schemas.openxmlformats.org/officeDocument/2006/relationships/slideMaster" Target="slideMasters/slideMaster41.xml"/><Relationship Id="rId42" Type="http://schemas.openxmlformats.org/officeDocument/2006/relationships/slideMaster" Target="slideMasters/slideMaster42.xml"/><Relationship Id="rId43" Type="http://schemas.openxmlformats.org/officeDocument/2006/relationships/slideMaster" Target="slideMasters/slideMaster43.xml"/><Relationship Id="rId44" Type="http://schemas.openxmlformats.org/officeDocument/2006/relationships/slideMaster" Target="slideMasters/slideMaster44.xml"/><Relationship Id="rId45" Type="http://schemas.openxmlformats.org/officeDocument/2006/relationships/slideMaster" Target="slideMasters/slideMaster45.xml"/><Relationship Id="rId46" Type="http://schemas.openxmlformats.org/officeDocument/2006/relationships/slideMaster" Target="slideMasters/slideMaster46.xml"/><Relationship Id="rId47" Type="http://schemas.openxmlformats.org/officeDocument/2006/relationships/slideMaster" Target="slideMasters/slideMaster47.xml"/><Relationship Id="rId48" Type="http://schemas.openxmlformats.org/officeDocument/2006/relationships/slideMaster" Target="slideMasters/slideMaster48.xml"/><Relationship Id="rId49" Type="http://schemas.openxmlformats.org/officeDocument/2006/relationships/slideMaster" Target="slideMasters/slideMaster49.xml"/><Relationship Id="rId60" Type="http://schemas.openxmlformats.org/officeDocument/2006/relationships/slide" Target="slides/slide9.xml"/><Relationship Id="rId61" Type="http://schemas.openxmlformats.org/officeDocument/2006/relationships/slide" Target="slides/slide10.xml"/><Relationship Id="rId62" Type="http://schemas.openxmlformats.org/officeDocument/2006/relationships/slide" Target="slides/slide11.xml"/><Relationship Id="rId63" Type="http://schemas.openxmlformats.org/officeDocument/2006/relationships/slide" Target="slides/slide12.xml"/><Relationship Id="rId64" Type="http://schemas.openxmlformats.org/officeDocument/2006/relationships/slide" Target="slides/slide13.xml"/><Relationship Id="rId65" Type="http://schemas.openxmlformats.org/officeDocument/2006/relationships/slide" Target="slides/slide14.xml"/><Relationship Id="rId66" Type="http://schemas.openxmlformats.org/officeDocument/2006/relationships/slide" Target="slides/slide15.xml"/><Relationship Id="rId67" Type="http://schemas.openxmlformats.org/officeDocument/2006/relationships/slide" Target="slides/slide16.xml"/><Relationship Id="rId68" Type="http://schemas.openxmlformats.org/officeDocument/2006/relationships/slide" Target="slides/slide17.xml"/><Relationship Id="rId69" Type="http://schemas.openxmlformats.org/officeDocument/2006/relationships/slide" Target="slides/slide18.xml"/><Relationship Id="rId80" Type="http://schemas.openxmlformats.org/officeDocument/2006/relationships/slide" Target="slides/slide29.xml"/><Relationship Id="rId81" Type="http://schemas.openxmlformats.org/officeDocument/2006/relationships/slide" Target="slides/slide30.xml"/><Relationship Id="rId82" Type="http://schemas.openxmlformats.org/officeDocument/2006/relationships/slide" Target="slides/slide31.xml"/><Relationship Id="rId83" Type="http://schemas.openxmlformats.org/officeDocument/2006/relationships/slide" Target="slides/slide32.xml"/><Relationship Id="rId84" Type="http://schemas.openxmlformats.org/officeDocument/2006/relationships/slide" Target="slides/slide33.xml"/><Relationship Id="rId85" Type="http://schemas.openxmlformats.org/officeDocument/2006/relationships/slide" Target="slides/slide34.xml"/><Relationship Id="rId86" Type="http://schemas.openxmlformats.org/officeDocument/2006/relationships/slide" Target="slides/slide35.xml"/><Relationship Id="rId87" Type="http://schemas.openxmlformats.org/officeDocument/2006/relationships/slide" Target="slides/slide36.xml"/><Relationship Id="rId88" Type="http://schemas.openxmlformats.org/officeDocument/2006/relationships/slide" Target="slides/slide37.xml"/><Relationship Id="rId8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5875F6-8209-3B43-8D54-4DF20798EA79}" type="datetimeFigureOut">
              <a:rPr lang="en-US"/>
              <a:pPr>
                <a:defRPr/>
              </a:pPr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99D93C-06EA-CA4C-AC2F-A7630D005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61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AF9CD8-746D-2048-806C-8E31B1780CF5}" type="datetimeFigureOut">
              <a:rPr lang="en-US"/>
              <a:pPr>
                <a:defRPr/>
              </a:pPr>
              <a:t>12/4/14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44B1D4-63DB-514D-99AA-086E2EBFD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0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Multiple</a:t>
            </a:r>
            <a:r>
              <a:rPr lang="en-US" baseline="0" dirty="0" smtClean="0"/>
              <a:t>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Code 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Expensive &amp; Slow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Positive = Great apps delivered to user’s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Negative = Development hampered by multiple code bases &amp; fragmentation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3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47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82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76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5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Unhappy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Unhappy</a:t>
            </a:r>
            <a:r>
              <a:rPr lang="en-US" baseline="0" dirty="0" smtClean="0"/>
              <a:t>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Increase in Abandoned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Limited to what is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8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91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2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0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4B1D4-63DB-514D-99AA-086E2EBFDFE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5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49700" y="742950"/>
            <a:ext cx="4889500" cy="2736850"/>
          </a:xfrm>
        </p:spPr>
        <p:txBody>
          <a:bodyPr/>
          <a:lstStyle>
            <a:lvl1pPr algn="l">
              <a:defRPr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49700" y="3733799"/>
            <a:ext cx="4889500" cy="419101"/>
          </a:xfrm>
          <a:noFill/>
          <a:ln>
            <a:noFill/>
          </a:ln>
        </p:spPr>
        <p:txBody>
          <a:bodyPr/>
          <a:lstStyle>
            <a:lvl1pPr marL="0" indent="0">
              <a:lnSpc>
                <a:spcPct val="70000"/>
              </a:lnSpc>
              <a:buNone/>
              <a:defRPr sz="2800" b="1" i="0">
                <a:ln>
                  <a:noFill/>
                </a:ln>
                <a:solidFill>
                  <a:srgbClr val="8C8A8E"/>
                </a:solidFill>
                <a:latin typeface="Helvetica"/>
                <a:cs typeface="Helvetica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Name Goes Here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94100" y="74295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3949700" y="4152900"/>
            <a:ext cx="4889500" cy="419101"/>
          </a:xfrm>
          <a:noFill/>
          <a:ln>
            <a:noFill/>
          </a:ln>
        </p:spPr>
        <p:txBody>
          <a:bodyPr/>
          <a:lstStyle>
            <a:lvl1pPr marL="0" indent="0">
              <a:lnSpc>
                <a:spcPct val="70000"/>
              </a:lnSpc>
              <a:buNone/>
              <a:defRPr sz="2800" b="0" i="0" baseline="0">
                <a:ln>
                  <a:noFill/>
                </a:ln>
                <a:solidFill>
                  <a:srgbClr val="8C8A8E"/>
                </a:solidFill>
                <a:latin typeface="Helvetica Light"/>
                <a:cs typeface="Helvetica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Presenter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949700" y="4572001"/>
            <a:ext cx="4889500" cy="419101"/>
          </a:xfrm>
          <a:noFill/>
          <a:ln>
            <a:noFill/>
          </a:ln>
        </p:spPr>
        <p:txBody>
          <a:bodyPr/>
          <a:lstStyle>
            <a:lvl1pPr marL="0" indent="0">
              <a:lnSpc>
                <a:spcPct val="70000"/>
              </a:lnSpc>
              <a:buNone/>
              <a:defRPr sz="2800" b="0" i="0">
                <a:ln>
                  <a:noFill/>
                </a:ln>
                <a:solidFill>
                  <a:srgbClr val="8C8A8E"/>
                </a:solidFill>
                <a:latin typeface="Helvetica Light"/>
                <a:cs typeface="Helvetica Ligh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Presenter Contact</a:t>
            </a:r>
          </a:p>
        </p:txBody>
      </p:sp>
      <p:pic>
        <p:nvPicPr>
          <p:cNvPr id="3" name="Picture 2" descr="xamarin-horizontal-blue@2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179427"/>
            <a:ext cx="3238500" cy="7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Content foot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chemeClr val="accent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5920"/>
      </p:ext>
    </p:extLst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58367"/>
            <a:ext cx="2057400" cy="43362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8367"/>
            <a:ext cx="6115050" cy="4336256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2773"/>
      </p:ext>
    </p:extLst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7758"/>
      </p:ext>
    </p:extLst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9587"/>
      </p:ext>
    </p:extLst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6274816"/>
      </p:ext>
    </p:extLst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592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4698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0889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45970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424626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" y="-6757"/>
            <a:ext cx="9139201" cy="515379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0"/>
            <a:ext cx="8459657" cy="5147036"/>
          </a:xfrm>
        </p:spPr>
        <p:txBody>
          <a:bodyPr anchor="ctr"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Helvetica Light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0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2715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4741"/>
      </p:ext>
    </p:extLst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1"/>
            <a:ext cx="20574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61150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75888"/>
      </p:ext>
    </p:extLst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68314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1590"/>
      </p:ext>
    </p:extLst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082059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09831"/>
      </p:ext>
    </p:extLst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04045"/>
      </p:ext>
    </p:extLst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89460"/>
      </p:ext>
    </p:extLst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0176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" y="-6757"/>
            <a:ext cx="9139201" cy="51537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3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203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11871"/>
      </p:ext>
    </p:extLst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809112"/>
      </p:ext>
    </p:extLst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19433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1"/>
            <a:ext cx="20574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61150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7403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37355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5822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220812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3174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84536"/>
      </p:ext>
    </p:extLst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94440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&amp; logo on left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338138" y="42862"/>
            <a:ext cx="7877175" cy="857250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328614" y="1504950"/>
            <a:ext cx="4046972" cy="3486150"/>
          </a:xfrm>
          <a:prstGeom prst="rect">
            <a:avLst/>
          </a:prstGeom>
        </p:spPr>
        <p:txBody>
          <a:bodyPr/>
          <a:lstStyle>
            <a:lvl1pPr marL="142863" indent="-138101">
              <a:buSzPct val="33000"/>
              <a:buChar char="■"/>
              <a:defRPr sz="1688"/>
            </a:lvl1pPr>
            <a:lvl2pPr marL="393788" indent="-155684">
              <a:spcBef>
                <a:spcPts val="1013"/>
              </a:spcBef>
              <a:buSzPct val="100000"/>
              <a:buChar char="-"/>
              <a:defRPr sz="1688"/>
            </a:lvl2pPr>
            <a:lvl3pPr marL="631893" indent="-155684">
              <a:spcBef>
                <a:spcPts val="1050"/>
              </a:spcBef>
              <a:buSzPct val="75000"/>
              <a:buChar char="•"/>
              <a:defRPr sz="1688"/>
            </a:lvl3pPr>
            <a:lvl4pPr marL="851681" indent="-137368">
              <a:spcBef>
                <a:spcPts val="750"/>
              </a:spcBef>
              <a:buSzPct val="75000"/>
              <a:buChar char="•"/>
              <a:defRPr sz="1688"/>
            </a:lvl4pPr>
            <a:lvl5pPr marL="1062312" indent="-109895">
              <a:spcBef>
                <a:spcPts val="450"/>
              </a:spcBef>
              <a:buSzPct val="75000"/>
              <a:buChar char="•"/>
              <a:defRPr sz="1688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31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44" y="4610100"/>
            <a:ext cx="2071688" cy="190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8698219"/>
      </p:ext>
    </p:extLst>
  </p:cSld>
  <p:clrMapOvr>
    <a:masterClrMapping/>
  </p:clrMapOvr>
  <p:transition xmlns:p14="http://schemas.microsoft.com/office/powerpoint/2010/main"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056494"/>
      </p:ext>
    </p:extLst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824736"/>
      </p:ext>
    </p:extLst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061042"/>
      </p:ext>
    </p:extLst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2899"/>
      </p:ext>
    </p:extLst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25460"/>
      </p:ext>
    </p:extLst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68564"/>
      </p:ext>
    </p:extLst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42830"/>
      </p:ext>
    </p:extLst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17795"/>
      </p:ext>
    </p:extLst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5563"/>
      </p:ext>
    </p:extLst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51591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62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6549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73898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162036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7086972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33912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38762"/>
      </p:ext>
    </p:extLst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8782"/>
      </p:ext>
    </p:extLst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6579"/>
      </p:ext>
    </p:extLst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00909"/>
      </p:ext>
    </p:extLst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3912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940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0845"/>
      </p:ext>
    </p:extLst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4239"/>
      </p:ext>
    </p:extLst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897102"/>
      </p:ext>
    </p:extLst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670175"/>
      </p:ext>
    </p:extLst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2830620"/>
      </p:ext>
    </p:extLst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7167"/>
      </p:ext>
    </p:extLst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3299"/>
      </p:ext>
    </p:extLst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56760"/>
      </p:ext>
    </p:extLst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99518"/>
      </p:ext>
    </p:extLst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94289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2767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7336" y="2183012"/>
            <a:ext cx="2702719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03" y="2183012"/>
            <a:ext cx="2703314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24616"/>
      </p:ext>
    </p:extLst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7389"/>
      </p:ext>
    </p:extLst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23681"/>
      </p:ext>
    </p:extLst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314245"/>
      </p:ext>
    </p:extLst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5310571"/>
      </p:ext>
    </p:extLst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025434"/>
      </p:ext>
    </p:extLst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4973"/>
      </p:ext>
    </p:extLst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04509" y="1574603"/>
            <a:ext cx="1396008" cy="30438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4700" y="1574603"/>
            <a:ext cx="4132659" cy="30438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153"/>
      </p:ext>
    </p:extLst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25510"/>
      </p:ext>
    </p:extLst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0802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59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432986"/>
      </p:ext>
    </p:extLst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7336" y="2183012"/>
            <a:ext cx="2702719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03" y="2183012"/>
            <a:ext cx="2703314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7891"/>
      </p:ext>
    </p:extLst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8395"/>
      </p:ext>
    </p:extLst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2916"/>
      </p:ext>
    </p:extLst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74169"/>
      </p:ext>
    </p:extLst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711311"/>
      </p:ext>
    </p:extLst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3876217"/>
      </p:ext>
    </p:extLst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4697"/>
      </p:ext>
    </p:extLst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04509" y="1574603"/>
            <a:ext cx="1396008" cy="30438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4700" y="1574603"/>
            <a:ext cx="4132659" cy="30438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439"/>
      </p:ext>
    </p:extLst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938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237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44092"/>
      </p:ext>
    </p:extLst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546766"/>
      </p:ext>
    </p:extLst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55864"/>
      </p:ext>
    </p:extLst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09996"/>
      </p:ext>
    </p:extLst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455"/>
      </p:ext>
    </p:extLst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315740"/>
      </p:ext>
    </p:extLst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844550"/>
      </p:ext>
    </p:extLst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867870"/>
      </p:ext>
    </p:extLst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5059"/>
      </p:ext>
    </p:extLst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6196" y="924521"/>
            <a:ext cx="2082998" cy="3670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24521"/>
            <a:ext cx="6191846" cy="3670101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4463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76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39118"/>
      </p:ext>
    </p:extLst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9827"/>
      </p:ext>
    </p:extLst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613538"/>
      </p:ext>
    </p:extLst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617" y="2144316"/>
            <a:ext cx="2748558" cy="239732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81325" y="2144316"/>
            <a:ext cx="2748558" cy="239732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66539"/>
      </p:ext>
    </p:extLst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4092"/>
      </p:ext>
    </p:extLst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75755"/>
      </p:ext>
    </p:extLst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927730"/>
      </p:ext>
    </p:extLst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23888"/>
      </p:ext>
    </p:extLst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245851"/>
      </p:ext>
    </p:extLst>
  </p:cSld>
  <p:clrMapOvr>
    <a:masterClrMapping/>
  </p:clrMapOvr>
  <p:transition xmlns:p14="http://schemas.microsoft.com/office/powerpoint/2010/main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972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49700" y="742950"/>
            <a:ext cx="4889500" cy="3657600"/>
          </a:xfrm>
        </p:spPr>
        <p:txBody>
          <a:bodyPr/>
          <a:lstStyle>
            <a:lvl1pPr algn="l">
              <a:defRPr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594100" y="74295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3100" y="1349375"/>
            <a:ext cx="2444750" cy="24447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5926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41616" y="1676995"/>
            <a:ext cx="1388269" cy="2864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620" y="1676995"/>
            <a:ext cx="4108847" cy="2864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44774"/>
      </p:ext>
    </p:extLst>
  </p:cSld>
  <p:clrMapOvr>
    <a:masterClrMapping/>
  </p:clrMapOvr>
  <p:transition xmlns:p14="http://schemas.microsoft.com/office/powerpoint/2010/main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2522"/>
      </p:ext>
    </p:extLst>
  </p:cSld>
  <p:clrMapOvr>
    <a:masterClrMapping/>
  </p:clrMapOvr>
  <p:transition xmlns:p14="http://schemas.microsoft.com/office/powerpoint/2010/main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4213"/>
      </p:ext>
    </p:extLst>
  </p:cSld>
  <p:clrMapOvr>
    <a:masterClrMapping/>
  </p:clrMapOvr>
  <p:transition xmlns:p14="http://schemas.microsoft.com/office/powerpoint/2010/main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311000"/>
      </p:ext>
    </p:extLst>
  </p:cSld>
  <p:clrMapOvr>
    <a:masterClrMapping/>
  </p:clrMapOvr>
  <p:transition xmlns:p14="http://schemas.microsoft.com/office/powerpoint/2010/main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37027"/>
      </p:ext>
    </p:extLst>
  </p:cSld>
  <p:clrMapOvr>
    <a:masterClrMapping/>
  </p:clrMapOvr>
  <p:transition xmlns:p14="http://schemas.microsoft.com/office/powerpoint/2010/main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4608"/>
      </p:ext>
    </p:extLst>
  </p:cSld>
  <p:clrMapOvr>
    <a:masterClrMapping/>
  </p:clrMapOvr>
  <p:transition xmlns:p14="http://schemas.microsoft.com/office/powerpoint/2010/main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23234"/>
      </p:ext>
    </p:extLst>
  </p:cSld>
  <p:clrMapOvr>
    <a:masterClrMapping/>
  </p:clrMapOvr>
  <p:transition xmlns:p14="http://schemas.microsoft.com/office/powerpoint/2010/main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2228"/>
      </p:ext>
    </p:extLst>
  </p:cSld>
  <p:clrMapOvr>
    <a:masterClrMapping/>
  </p:clrMapOvr>
  <p:transition xmlns:p14="http://schemas.microsoft.com/office/powerpoint/2010/main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045295"/>
      </p:ext>
    </p:extLst>
  </p:cSld>
  <p:clrMapOvr>
    <a:masterClrMapping/>
  </p:clrMapOvr>
  <p:transition xmlns:p14="http://schemas.microsoft.com/office/powerpoint/2010/main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44359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4997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8874"/>
      </p:ext>
    </p:extLst>
  </p:cSld>
  <p:clrMapOvr>
    <a:masterClrMapping/>
  </p:clrMapOvr>
  <p:transition xmlns:p14="http://schemas.microsoft.com/office/powerpoint/2010/main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5"/>
            <a:ext cx="2057400" cy="4890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5"/>
            <a:ext cx="6115050" cy="4890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0940"/>
      </p:ext>
    </p:extLst>
  </p:cSld>
  <p:clrMapOvr>
    <a:masterClrMapping/>
  </p:clrMapOvr>
  <p:transition xmlns:p14="http://schemas.microsoft.com/office/powerpoint/2010/main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06104"/>
      </p:ext>
    </p:extLst>
  </p:cSld>
  <p:clrMapOvr>
    <a:masterClrMapping/>
  </p:clrMapOvr>
  <p:transition xmlns:p14="http://schemas.microsoft.com/office/powerpoint/2010/main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5334"/>
      </p:ext>
    </p:extLst>
  </p:cSld>
  <p:clrMapOvr>
    <a:masterClrMapping/>
  </p:clrMapOvr>
  <p:transition xmlns:p14="http://schemas.microsoft.com/office/powerpoint/2010/main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547569"/>
      </p:ext>
    </p:extLst>
  </p:cSld>
  <p:clrMapOvr>
    <a:masterClrMapping/>
  </p:clrMapOvr>
  <p:transition xmlns:p14="http://schemas.microsoft.com/office/powerpoint/2010/main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2" y="985837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2521" y="985837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75405"/>
      </p:ext>
    </p:extLst>
  </p:cSld>
  <p:clrMapOvr>
    <a:masterClrMapping/>
  </p:clrMapOvr>
  <p:transition xmlns:p14="http://schemas.microsoft.com/office/powerpoint/2010/main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7291"/>
      </p:ext>
    </p:extLst>
  </p:cSld>
  <p:clrMapOvr>
    <a:masterClrMapping/>
  </p:clrMapOvr>
  <p:transition xmlns:p14="http://schemas.microsoft.com/office/powerpoint/2010/main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7191"/>
      </p:ext>
    </p:extLst>
  </p:cSld>
  <p:clrMapOvr>
    <a:masterClrMapping/>
  </p:clrMapOvr>
  <p:transition xmlns:p14="http://schemas.microsoft.com/office/powerpoint/2010/main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33906"/>
      </p:ext>
    </p:extLst>
  </p:cSld>
  <p:clrMapOvr>
    <a:masterClrMapping/>
  </p:clrMapOvr>
  <p:transition xmlns:p14="http://schemas.microsoft.com/office/powerpoint/2010/main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166068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4243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onsola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1992"/>
      </p:ext>
    </p:extLst>
  </p:cSld>
  <p:clrMapOvr>
    <a:masterClrMapping/>
  </p:clrMapOvr>
  <p:transition xmlns:p14="http://schemas.microsoft.com/office/powerpoint/2010/main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1363"/>
      </p:ext>
    </p:extLst>
  </p:cSld>
  <p:clrMapOvr>
    <a:masterClrMapping/>
  </p:clrMapOvr>
  <p:transition xmlns:p14="http://schemas.microsoft.com/office/powerpoint/2010/main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266" y="206575"/>
            <a:ext cx="2080022" cy="46416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575"/>
            <a:ext cx="6182916" cy="46416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0697"/>
      </p:ext>
    </p:extLst>
  </p:cSld>
  <p:clrMapOvr>
    <a:masterClrMapping/>
  </p:clrMapOvr>
  <p:transition xmlns:p14="http://schemas.microsoft.com/office/powerpoint/2010/main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21931"/>
      </p:ext>
    </p:extLst>
  </p:cSld>
  <p:clrMapOvr>
    <a:masterClrMapping/>
  </p:clrMapOvr>
  <p:transition xmlns:p14="http://schemas.microsoft.com/office/powerpoint/2010/main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8859"/>
      </p:ext>
    </p:extLst>
  </p:cSld>
  <p:clrMapOvr>
    <a:masterClrMapping/>
  </p:clrMapOvr>
  <p:transition xmlns:p14="http://schemas.microsoft.com/office/powerpoint/2010/main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897910"/>
      </p:ext>
    </p:extLst>
  </p:cSld>
  <p:clrMapOvr>
    <a:masterClrMapping/>
  </p:clrMapOvr>
  <p:transition xmlns:p14="http://schemas.microsoft.com/office/powerpoint/2010/main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9" y="1000126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8708" y="1000126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3950"/>
      </p:ext>
    </p:extLst>
  </p:cSld>
  <p:clrMapOvr>
    <a:masterClrMapping/>
  </p:clrMapOvr>
  <p:transition xmlns:p14="http://schemas.microsoft.com/office/powerpoint/2010/main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2884"/>
      </p:ext>
    </p:extLst>
  </p:cSld>
  <p:clrMapOvr>
    <a:masterClrMapping/>
  </p:clrMapOvr>
  <p:transition xmlns:p14="http://schemas.microsoft.com/office/powerpoint/2010/main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439"/>
      </p:ext>
    </p:extLst>
  </p:cSld>
  <p:clrMapOvr>
    <a:masterClrMapping/>
  </p:clrMapOvr>
  <p:transition xmlns:p14="http://schemas.microsoft.com/office/powerpoint/2010/main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744260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867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460407"/>
      </p:ext>
    </p:extLst>
  </p:cSld>
  <p:clrMapOvr>
    <a:masterClrMapping/>
  </p:clrMapOvr>
  <p:transition xmlns:p14="http://schemas.microsoft.com/office/powerpoint/2010/main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onsola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602713"/>
      </p:ext>
    </p:extLst>
  </p:cSld>
  <p:clrMapOvr>
    <a:masterClrMapping/>
  </p:clrMapOvr>
  <p:transition xmlns:p14="http://schemas.microsoft.com/office/powerpoint/2010/main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62238"/>
      </p:ext>
    </p:extLst>
  </p:cSld>
  <p:clrMapOvr>
    <a:masterClrMapping/>
  </p:clrMapOvr>
  <p:transition xmlns:p14="http://schemas.microsoft.com/office/powerpoint/2010/main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9408" y="206575"/>
            <a:ext cx="2074069" cy="46559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575"/>
            <a:ext cx="6165056" cy="46559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0666"/>
      </p:ext>
    </p:extLst>
  </p:cSld>
  <p:clrMapOvr>
    <a:masterClrMapping/>
  </p:clrMapOvr>
  <p:transition xmlns:p14="http://schemas.microsoft.com/office/powerpoint/2010/main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3518"/>
      </p:ext>
    </p:extLst>
  </p:cSld>
  <p:clrMapOvr>
    <a:masterClrMapping/>
  </p:clrMapOvr>
  <p:transition xmlns:p14="http://schemas.microsoft.com/office/powerpoint/2010/main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4222"/>
      </p:ext>
    </p:extLst>
  </p:cSld>
  <p:clrMapOvr>
    <a:masterClrMapping/>
  </p:clrMapOvr>
  <p:transition xmlns:p14="http://schemas.microsoft.com/office/powerpoint/2010/main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01302"/>
      </p:ext>
    </p:extLst>
  </p:cSld>
  <p:clrMapOvr>
    <a:masterClrMapping/>
  </p:clrMapOvr>
  <p:transition xmlns:p14="http://schemas.microsoft.com/office/powerpoint/2010/main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88" y="1671638"/>
            <a:ext cx="4183856" cy="1724025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194" y="1671638"/>
            <a:ext cx="4183856" cy="1724025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2615"/>
      </p:ext>
    </p:extLst>
  </p:cSld>
  <p:clrMapOvr>
    <a:masterClrMapping/>
  </p:clrMapOvr>
  <p:transition xmlns:p14="http://schemas.microsoft.com/office/powerpoint/2010/main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43986"/>
      </p:ext>
    </p:extLst>
  </p:cSld>
  <p:clrMapOvr>
    <a:masterClrMapping/>
  </p:clrMapOvr>
  <p:transition xmlns:p14="http://schemas.microsoft.com/office/powerpoint/2010/main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8935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327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342489"/>
      </p:ext>
    </p:extLst>
  </p:cSld>
  <p:clrMapOvr>
    <a:masterClrMapping/>
  </p:clrMapOvr>
  <p:transition xmlns:p14="http://schemas.microsoft.com/office/powerpoint/2010/main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168773"/>
      </p:ext>
    </p:extLst>
  </p:cSld>
  <p:clrMapOvr>
    <a:masterClrMapping/>
  </p:clrMapOvr>
  <p:transition xmlns:p14="http://schemas.microsoft.com/office/powerpoint/2010/main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527850"/>
      </p:ext>
    </p:extLst>
  </p:cSld>
  <p:clrMapOvr>
    <a:masterClrMapping/>
  </p:clrMapOvr>
  <p:transition xmlns:p14="http://schemas.microsoft.com/office/powerpoint/2010/main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53564"/>
      </p:ext>
    </p:extLst>
  </p:cSld>
  <p:clrMapOvr>
    <a:masterClrMapping/>
  </p:clrMapOvr>
  <p:transition xmlns:p14="http://schemas.microsoft.com/office/powerpoint/2010/main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5834" y="205979"/>
            <a:ext cx="2106216" cy="318968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90" y="205979"/>
            <a:ext cx="6261497" cy="318968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6930"/>
      </p:ext>
    </p:extLst>
  </p:cSld>
  <p:clrMapOvr>
    <a:masterClrMapping/>
  </p:clrMapOvr>
  <p:transition xmlns:p14="http://schemas.microsoft.com/office/powerpoint/2010/main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55799"/>
      </p:ext>
    </p:extLst>
  </p:cSld>
  <p:clrMapOvr>
    <a:masterClrMapping/>
  </p:clrMapOvr>
  <p:transition xmlns:p14="http://schemas.microsoft.com/office/powerpoint/2010/main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55599"/>
      </p:ext>
    </p:extLst>
  </p:cSld>
  <p:clrMapOvr>
    <a:masterClrMapping/>
  </p:clrMapOvr>
  <p:transition xmlns:p14="http://schemas.microsoft.com/office/powerpoint/2010/main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697046"/>
      </p:ext>
    </p:extLst>
  </p:cSld>
  <p:clrMapOvr>
    <a:masterClrMapping/>
  </p:clrMapOvr>
  <p:transition xmlns:p14="http://schemas.microsoft.com/office/powerpoint/2010/main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77758"/>
      </p:ext>
    </p:extLst>
  </p:cSld>
  <p:clrMapOvr>
    <a:masterClrMapping/>
  </p:clrMapOvr>
  <p:transition xmlns:p14="http://schemas.microsoft.com/office/powerpoint/2010/main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12887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0106"/>
      </p:ext>
    </p:extLst>
  </p:cSld>
  <p:clrMapOvr>
    <a:masterClrMapping/>
  </p:clrMapOvr>
  <p:transition xmlns:p14="http://schemas.microsoft.com/office/powerpoint/2010/main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96565"/>
      </p:ext>
    </p:extLst>
  </p:cSld>
  <p:clrMapOvr>
    <a:masterClrMapping/>
  </p:clrMapOvr>
  <p:transition xmlns:p14="http://schemas.microsoft.com/office/powerpoint/2010/main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717692"/>
      </p:ext>
    </p:extLst>
  </p:cSld>
  <p:clrMapOvr>
    <a:masterClrMapping/>
  </p:clrMapOvr>
  <p:transition xmlns:p14="http://schemas.microsoft.com/office/powerpoint/2010/main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742915"/>
      </p:ext>
    </p:extLst>
  </p:cSld>
  <p:clrMapOvr>
    <a:masterClrMapping/>
  </p:clrMapOvr>
  <p:transition xmlns:p14="http://schemas.microsoft.com/office/powerpoint/2010/main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510511"/>
      </p:ext>
    </p:extLst>
  </p:cSld>
  <p:clrMapOvr>
    <a:masterClrMapping/>
  </p:clrMapOvr>
  <p:transition xmlns:p14="http://schemas.microsoft.com/office/powerpoint/2010/main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4862"/>
      </p:ext>
    </p:extLst>
  </p:cSld>
  <p:clrMapOvr>
    <a:masterClrMapping/>
  </p:clrMapOvr>
  <p:transition xmlns:p14="http://schemas.microsoft.com/office/powerpoint/2010/main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6359"/>
            <a:ext cx="2057400" cy="42082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6359"/>
            <a:ext cx="6115050" cy="420826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6868"/>
      </p:ext>
    </p:extLst>
  </p:cSld>
  <p:clrMapOvr>
    <a:masterClrMapping/>
  </p:clrMapOvr>
  <p:transition xmlns:p14="http://schemas.microsoft.com/office/powerpoint/2010/main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7146"/>
      </p:ext>
    </p:extLst>
  </p:cSld>
  <p:clrMapOvr>
    <a:masterClrMapping/>
  </p:clrMapOvr>
  <p:transition xmlns:p14="http://schemas.microsoft.com/office/powerpoint/2010/main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6600"/>
      </p:ext>
    </p:extLst>
  </p:cSld>
  <p:clrMapOvr>
    <a:masterClrMapping/>
  </p:clrMapOvr>
  <p:transition xmlns:p14="http://schemas.microsoft.com/office/powerpoint/2010/main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282243"/>
      </p:ext>
    </p:extLst>
  </p:cSld>
  <p:clrMapOvr>
    <a:masterClrMapping/>
  </p:clrMapOvr>
  <p:transition xmlns:p14="http://schemas.microsoft.com/office/powerpoint/2010/main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9475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46446"/>
      </p:ext>
    </p:extLst>
  </p:cSld>
  <p:clrMapOvr>
    <a:masterClrMapping/>
  </p:clrMapOvr>
  <p:transition xmlns:p14="http://schemas.microsoft.com/office/powerpoint/2010/main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6596"/>
      </p:ext>
    </p:extLst>
  </p:cSld>
  <p:clrMapOvr>
    <a:masterClrMapping/>
  </p:clrMapOvr>
  <p:transition xmlns:p14="http://schemas.microsoft.com/office/powerpoint/2010/main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5014"/>
      </p:ext>
    </p:extLst>
  </p:cSld>
  <p:clrMapOvr>
    <a:masterClrMapping/>
  </p:clrMapOvr>
  <p:transition xmlns:p14="http://schemas.microsoft.com/office/powerpoint/2010/main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394771"/>
      </p:ext>
    </p:extLst>
  </p:cSld>
  <p:clrMapOvr>
    <a:masterClrMapping/>
  </p:clrMapOvr>
  <p:transition xmlns:p14="http://schemas.microsoft.com/office/powerpoint/2010/main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288580"/>
      </p:ext>
    </p:extLst>
  </p:cSld>
  <p:clrMapOvr>
    <a:masterClrMapping/>
  </p:clrMapOvr>
  <p:transition xmlns:p14="http://schemas.microsoft.com/office/powerpoint/2010/main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025892"/>
      </p:ext>
    </p:extLst>
  </p:cSld>
  <p:clrMapOvr>
    <a:masterClrMapping/>
  </p:clrMapOvr>
  <p:transition xmlns:p14="http://schemas.microsoft.com/office/powerpoint/2010/main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0803"/>
      </p:ext>
    </p:extLst>
  </p:cSld>
  <p:clrMapOvr>
    <a:masterClrMapping/>
  </p:clrMapOvr>
  <p:transition xmlns:p14="http://schemas.microsoft.com/office/powerpoint/2010/main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11505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47728"/>
      </p:ext>
    </p:extLst>
  </p:cSld>
  <p:clrMapOvr>
    <a:masterClrMapping/>
  </p:clrMapOvr>
  <p:transition xmlns:p14="http://schemas.microsoft.com/office/powerpoint/2010/main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98014"/>
      </p:ext>
    </p:extLst>
  </p:cSld>
  <p:clrMapOvr>
    <a:masterClrMapping/>
  </p:clrMapOvr>
  <p:transition xmlns:p14="http://schemas.microsoft.com/office/powerpoint/2010/main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0615"/>
      </p:ext>
    </p:extLst>
  </p:cSld>
  <p:clrMapOvr>
    <a:masterClrMapping/>
  </p:clrMapOvr>
  <p:transition xmlns:p14="http://schemas.microsoft.com/office/powerpoint/2010/main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497816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263163"/>
      </p:ext>
    </p:extLst>
  </p:cSld>
  <p:clrMapOvr>
    <a:masterClrMapping/>
  </p:clrMapOvr>
  <p:transition xmlns:p14="http://schemas.microsoft.com/office/powerpoint/2010/main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36987"/>
      </p:ext>
    </p:extLst>
  </p:cSld>
  <p:clrMapOvr>
    <a:masterClrMapping/>
  </p:clrMapOvr>
  <p:transition xmlns:p14="http://schemas.microsoft.com/office/powerpoint/2010/main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4055"/>
      </p:ext>
    </p:extLst>
  </p:cSld>
  <p:clrMapOvr>
    <a:masterClrMapping/>
  </p:clrMapOvr>
  <p:transition xmlns:p14="http://schemas.microsoft.com/office/powerpoint/2010/main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04535"/>
      </p:ext>
    </p:extLst>
  </p:cSld>
  <p:clrMapOvr>
    <a:masterClrMapping/>
  </p:clrMapOvr>
  <p:transition xmlns:p14="http://schemas.microsoft.com/office/powerpoint/2010/main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360660"/>
      </p:ext>
    </p:extLst>
  </p:cSld>
  <p:clrMapOvr>
    <a:masterClrMapping/>
  </p:clrMapOvr>
  <p:transition xmlns:p14="http://schemas.microsoft.com/office/powerpoint/2010/main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177429"/>
      </p:ext>
    </p:extLst>
  </p:cSld>
  <p:clrMapOvr>
    <a:masterClrMapping/>
  </p:clrMapOvr>
  <p:transition xmlns:p14="http://schemas.microsoft.com/office/powerpoint/2010/main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37756"/>
      </p:ext>
    </p:extLst>
  </p:cSld>
  <p:clrMapOvr>
    <a:masterClrMapping/>
  </p:clrMapOvr>
  <p:transition xmlns:p14="http://schemas.microsoft.com/office/powerpoint/2010/main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50914"/>
      </p:ext>
    </p:extLst>
  </p:cSld>
  <p:clrMapOvr>
    <a:masterClrMapping/>
  </p:clrMapOvr>
  <p:transition xmlns:p14="http://schemas.microsoft.com/office/powerpoint/2010/main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859037"/>
            <a:ext cx="2286000" cy="37355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859037"/>
            <a:ext cx="6800850" cy="3735586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40178"/>
      </p:ext>
    </p:extLst>
  </p:cSld>
  <p:clrMapOvr>
    <a:masterClrMapping/>
  </p:clrMapOvr>
  <p:transition xmlns:p14="http://schemas.microsoft.com/office/powerpoint/2010/main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0497"/>
      </p:ext>
    </p:extLst>
  </p:cSld>
  <p:clrMapOvr>
    <a:masterClrMapping/>
  </p:clrMapOvr>
  <p:transition xmlns:p14="http://schemas.microsoft.com/office/powerpoint/2010/main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1756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39766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39766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65327"/>
      </p:ext>
    </p:extLst>
  </p:cSld>
  <p:clrMapOvr>
    <a:masterClrMapping/>
  </p:clrMapOvr>
  <p:transition xmlns:p14="http://schemas.microsoft.com/office/powerpoint/2010/main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783156"/>
      </p:ext>
    </p:extLst>
  </p:cSld>
  <p:clrMapOvr>
    <a:masterClrMapping/>
  </p:clrMapOvr>
  <p:transition xmlns:p14="http://schemas.microsoft.com/office/powerpoint/2010/main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5514"/>
      </p:ext>
    </p:extLst>
  </p:cSld>
  <p:clrMapOvr>
    <a:masterClrMapping/>
  </p:clrMapOvr>
  <p:transition xmlns:p14="http://schemas.microsoft.com/office/powerpoint/2010/main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76995"/>
      </p:ext>
    </p:extLst>
  </p:cSld>
  <p:clrMapOvr>
    <a:masterClrMapping/>
  </p:clrMapOvr>
  <p:transition xmlns:p14="http://schemas.microsoft.com/office/powerpoint/2010/main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03446"/>
      </p:ext>
    </p:extLst>
  </p:cSld>
  <p:clrMapOvr>
    <a:masterClrMapping/>
  </p:clrMapOvr>
  <p:transition xmlns:p14="http://schemas.microsoft.com/office/powerpoint/2010/main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46864"/>
      </p:ext>
    </p:extLst>
  </p:cSld>
  <p:clrMapOvr>
    <a:masterClrMapping/>
  </p:clrMapOvr>
  <p:transition xmlns:p14="http://schemas.microsoft.com/office/powerpoint/2010/main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555352"/>
      </p:ext>
    </p:extLst>
  </p:cSld>
  <p:clrMapOvr>
    <a:masterClrMapping/>
  </p:clrMapOvr>
  <p:transition xmlns:p14="http://schemas.microsoft.com/office/powerpoint/2010/main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760651"/>
      </p:ext>
    </p:extLst>
  </p:cSld>
  <p:clrMapOvr>
    <a:masterClrMapping/>
  </p:clrMapOvr>
  <p:transition xmlns:p14="http://schemas.microsoft.com/office/powerpoint/2010/main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43635"/>
      </p:ext>
    </p:extLst>
  </p:cSld>
  <p:clrMapOvr>
    <a:masterClrMapping/>
  </p:clrMapOvr>
  <p:transition xmlns:p14="http://schemas.microsoft.com/office/powerpoint/2010/main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200151"/>
            <a:ext cx="22860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200151"/>
            <a:ext cx="68008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8855"/>
      </p:ext>
    </p:extLst>
  </p:cSld>
  <p:clrMapOvr>
    <a:masterClrMapping/>
  </p:clrMapOvr>
  <p:transition xmlns:p14="http://schemas.microsoft.com/office/powerpoint/2010/main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28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5092"/>
      </p:ext>
    </p:extLst>
  </p:cSld>
  <p:clrMapOvr>
    <a:masterClrMapping/>
  </p:clrMapOvr>
  <p:transition xmlns:p14="http://schemas.microsoft.com/office/powerpoint/2010/main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9731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3718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506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2286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008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059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4517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82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4511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01700" y="74295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231900" y="742950"/>
            <a:ext cx="7531100" cy="3657600"/>
          </a:xfrm>
        </p:spPr>
        <p:txBody>
          <a:bodyPr/>
          <a:lstStyle>
            <a:lvl1pPr algn="l">
              <a:defRPr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5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1417"/>
      </p:ext>
    </p:extLst>
  </p:cSld>
  <p:clrMapOvr>
    <a:masterClrMapping/>
  </p:clrMapOvr>
  <p:transition xmlns:p14="http://schemas.microsoft.com/office/powerpoint/2010/main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083"/>
      </p:ext>
    </p:extLst>
  </p:cSld>
  <p:clrMapOvr>
    <a:masterClrMapping/>
  </p:clrMapOvr>
  <p:transition xmlns:p14="http://schemas.microsoft.com/office/powerpoint/2010/main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2088"/>
      </p:ext>
    </p:extLst>
  </p:cSld>
  <p:clrMapOvr>
    <a:masterClrMapping/>
  </p:clrMapOvr>
  <p:transition xmlns:p14="http://schemas.microsoft.com/office/powerpoint/2010/main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180508"/>
      </p:ext>
    </p:extLst>
  </p:cSld>
  <p:clrMapOvr>
    <a:masterClrMapping/>
  </p:clrMapOvr>
  <p:transition xmlns:p14="http://schemas.microsoft.com/office/powerpoint/2010/main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39766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39766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3659"/>
      </p:ext>
    </p:extLst>
  </p:cSld>
  <p:clrMapOvr>
    <a:masterClrMapping/>
  </p:clrMapOvr>
  <p:transition xmlns:p14="http://schemas.microsoft.com/office/powerpoint/2010/main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9137"/>
      </p:ext>
    </p:extLst>
  </p:cSld>
  <p:clrMapOvr>
    <a:masterClrMapping/>
  </p:clrMapOvr>
  <p:transition xmlns:p14="http://schemas.microsoft.com/office/powerpoint/2010/main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95882"/>
      </p:ext>
    </p:extLst>
  </p:cSld>
  <p:clrMapOvr>
    <a:masterClrMapping/>
  </p:clrMapOvr>
  <p:transition xmlns:p14="http://schemas.microsoft.com/office/powerpoint/2010/main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099821"/>
      </p:ext>
    </p:extLst>
  </p:cSld>
  <p:clrMapOvr>
    <a:masterClrMapping/>
  </p:clrMapOvr>
  <p:transition xmlns:p14="http://schemas.microsoft.com/office/powerpoint/2010/main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161261"/>
      </p:ext>
    </p:extLst>
  </p:cSld>
  <p:clrMapOvr>
    <a:masterClrMapping/>
  </p:clrMapOvr>
  <p:transition xmlns:p14="http://schemas.microsoft.com/office/powerpoint/2010/main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08040"/>
      </p:ext>
    </p:extLst>
  </p:cSld>
  <p:clrMapOvr>
    <a:masterClrMapping/>
  </p:clrMapOvr>
  <p:transition xmlns:p14="http://schemas.microsoft.com/office/powerpoint/2010/main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9374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040138"/>
      </p:ext>
    </p:extLst>
  </p:cSld>
  <p:clrMapOvr>
    <a:masterClrMapping/>
  </p:clrMapOvr>
  <p:transition xmlns:p14="http://schemas.microsoft.com/office/powerpoint/2010/main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6"/>
            <a:ext cx="2057400" cy="48047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6"/>
            <a:ext cx="6115050" cy="48047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5149"/>
      </p:ext>
    </p:extLst>
  </p:cSld>
  <p:clrMapOvr>
    <a:masterClrMapping/>
  </p:clrMapOvr>
  <p:transition xmlns:p14="http://schemas.microsoft.com/office/powerpoint/2010/main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1579"/>
      </p:ext>
    </p:extLst>
  </p:cSld>
  <p:clrMapOvr>
    <a:masterClrMapping/>
  </p:clrMapOvr>
  <p:transition xmlns:p14="http://schemas.microsoft.com/office/powerpoint/2010/main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59570"/>
      </p:ext>
    </p:extLst>
  </p:cSld>
  <p:clrMapOvr>
    <a:masterClrMapping/>
  </p:clrMapOvr>
  <p:transition xmlns:p14="http://schemas.microsoft.com/office/powerpoint/2010/main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539912"/>
      </p:ext>
    </p:extLst>
  </p:cSld>
  <p:clrMapOvr>
    <a:masterClrMapping/>
  </p:clrMapOvr>
  <p:transition xmlns:p14="http://schemas.microsoft.com/office/powerpoint/2010/main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3731"/>
      </p:ext>
    </p:extLst>
  </p:cSld>
  <p:clrMapOvr>
    <a:masterClrMapping/>
  </p:clrMapOvr>
  <p:transition xmlns:p14="http://schemas.microsoft.com/office/powerpoint/2010/main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5827"/>
      </p:ext>
    </p:extLst>
  </p:cSld>
  <p:clrMapOvr>
    <a:masterClrMapping/>
  </p:clrMapOvr>
  <p:transition xmlns:p14="http://schemas.microsoft.com/office/powerpoint/2010/main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12453"/>
      </p:ext>
    </p:extLst>
  </p:cSld>
  <p:clrMapOvr>
    <a:masterClrMapping/>
  </p:clrMapOvr>
  <p:transition xmlns:p14="http://schemas.microsoft.com/office/powerpoint/2010/main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829208"/>
      </p:ext>
    </p:extLst>
  </p:cSld>
  <p:clrMapOvr>
    <a:masterClrMapping/>
  </p:clrMapOvr>
  <p:transition xmlns:p14="http://schemas.microsoft.com/office/powerpoint/2010/main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120170"/>
      </p:ext>
    </p:extLst>
  </p:cSld>
  <p:clrMapOvr>
    <a:masterClrMapping/>
  </p:clrMapOvr>
  <p:transition xmlns:p14="http://schemas.microsoft.com/office/powerpoint/2010/main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738003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046738"/>
      </p:ext>
    </p:extLst>
  </p:cSld>
  <p:clrMapOvr>
    <a:masterClrMapping/>
  </p:clrMapOvr>
  <p:transition xmlns:p14="http://schemas.microsoft.com/office/powerpoint/2010/main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79284"/>
      </p:ext>
    </p:extLst>
  </p:cSld>
  <p:clrMapOvr>
    <a:masterClrMapping/>
  </p:clrMapOvr>
  <p:transition xmlns:p14="http://schemas.microsoft.com/office/powerpoint/2010/main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0236" y="1170385"/>
            <a:ext cx="2096691" cy="3424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378" y="1170385"/>
            <a:ext cx="6234708" cy="3424238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5133"/>
      </p:ext>
    </p:extLst>
  </p:cSld>
  <p:clrMapOvr>
    <a:masterClrMapping/>
  </p:clrMapOvr>
  <p:transition xmlns:p14="http://schemas.microsoft.com/office/powerpoint/2010/main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4754"/>
      </p:ext>
    </p:extLst>
  </p:cSld>
  <p:clrMapOvr>
    <a:masterClrMapping/>
  </p:clrMapOvr>
  <p:transition xmlns:p14="http://schemas.microsoft.com/office/powerpoint/2010/main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98179"/>
      </p:ext>
    </p:extLst>
  </p:cSld>
  <p:clrMapOvr>
    <a:masterClrMapping/>
  </p:clrMapOvr>
  <p:transition xmlns:p14="http://schemas.microsoft.com/office/powerpoint/2010/main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78621"/>
      </p:ext>
    </p:extLst>
  </p:cSld>
  <p:clrMapOvr>
    <a:masterClrMapping/>
  </p:clrMapOvr>
  <p:transition xmlns:p14="http://schemas.microsoft.com/office/powerpoint/2010/main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90148"/>
      </p:ext>
    </p:extLst>
  </p:cSld>
  <p:clrMapOvr>
    <a:masterClrMapping/>
  </p:clrMapOvr>
  <p:transition xmlns:p14="http://schemas.microsoft.com/office/powerpoint/2010/main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46571"/>
      </p:ext>
    </p:extLst>
  </p:cSld>
  <p:clrMapOvr>
    <a:masterClrMapping/>
  </p:clrMapOvr>
  <p:transition xmlns:p14="http://schemas.microsoft.com/office/powerpoint/2010/main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88053"/>
      </p:ext>
    </p:extLst>
  </p:cSld>
  <p:clrMapOvr>
    <a:masterClrMapping/>
  </p:clrMapOvr>
  <p:transition xmlns:p14="http://schemas.microsoft.com/office/powerpoint/2010/main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922922"/>
      </p:ext>
    </p:extLst>
  </p:cSld>
  <p:clrMapOvr>
    <a:masterClrMapping/>
  </p:clrMapOvr>
  <p:transition xmlns:p14="http://schemas.microsoft.com/office/powerpoint/2010/main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808471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338549"/>
      </p:ext>
    </p:extLst>
  </p:cSld>
  <p:clrMapOvr>
    <a:masterClrMapping/>
  </p:clrMapOvr>
  <p:transition xmlns:p14="http://schemas.microsoft.com/office/powerpoint/2010/main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5483630"/>
      </p:ext>
    </p:extLst>
  </p:cSld>
  <p:clrMapOvr>
    <a:masterClrMapping/>
  </p:clrMapOvr>
  <p:transition xmlns:p14="http://schemas.microsoft.com/office/powerpoint/2010/main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97991"/>
      </p:ext>
    </p:extLst>
  </p:cSld>
  <p:clrMapOvr>
    <a:masterClrMapping/>
  </p:clrMapOvr>
  <p:transition xmlns:p14="http://schemas.microsoft.com/office/powerpoint/2010/main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5"/>
            <a:ext cx="2057400" cy="4890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5"/>
            <a:ext cx="6115050" cy="4890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58364"/>
      </p:ext>
    </p:extLst>
  </p:cSld>
  <p:clrMapOvr>
    <a:masterClrMapping/>
  </p:clrMapOvr>
  <p:transition xmlns:p14="http://schemas.microsoft.com/office/powerpoint/2010/main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70553"/>
      </p:ext>
    </p:extLst>
  </p:cSld>
  <p:clrMapOvr>
    <a:masterClrMapping/>
  </p:clrMapOvr>
  <p:transition xmlns:p14="http://schemas.microsoft.com/office/powerpoint/2010/main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9345"/>
      </p:ext>
    </p:extLst>
  </p:cSld>
  <p:clrMapOvr>
    <a:masterClrMapping/>
  </p:clrMapOvr>
  <p:transition xmlns:p14="http://schemas.microsoft.com/office/powerpoint/2010/main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896511"/>
      </p:ext>
    </p:extLst>
  </p:cSld>
  <p:clrMapOvr>
    <a:masterClrMapping/>
  </p:clrMapOvr>
  <p:transition xmlns:p14="http://schemas.microsoft.com/office/powerpoint/2010/main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037" y="1447205"/>
            <a:ext cx="3481388" cy="36957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447205"/>
            <a:ext cx="3481388" cy="36957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85013"/>
      </p:ext>
    </p:extLst>
  </p:cSld>
  <p:clrMapOvr>
    <a:masterClrMapping/>
  </p:clrMapOvr>
  <p:transition xmlns:p14="http://schemas.microsoft.com/office/powerpoint/2010/main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21231"/>
      </p:ext>
    </p:extLst>
  </p:cSld>
  <p:clrMapOvr>
    <a:masterClrMapping/>
  </p:clrMapOvr>
  <p:transition xmlns:p14="http://schemas.microsoft.com/office/powerpoint/2010/main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01833"/>
      </p:ext>
    </p:extLst>
  </p:cSld>
  <p:clrMapOvr>
    <a:masterClrMapping/>
  </p:clrMapOvr>
  <p:transition xmlns:p14="http://schemas.microsoft.com/office/powerpoint/2010/main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467522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6424"/>
      </p:ext>
    </p:extLst>
  </p:cSld>
  <p:clrMapOvr>
    <a:masterClrMapping/>
  </p:clrMapOvr>
  <p:transition xmlns:p14="http://schemas.microsoft.com/office/powerpoint/2010/main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286911"/>
      </p:ext>
    </p:extLst>
  </p:cSld>
  <p:clrMapOvr>
    <a:masterClrMapping/>
  </p:clrMapOvr>
  <p:transition xmlns:p14="http://schemas.microsoft.com/office/powerpoint/2010/main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52489"/>
      </p:ext>
    </p:extLst>
  </p:cSld>
  <p:clrMapOvr>
    <a:masterClrMapping/>
  </p:clrMapOvr>
  <p:transition xmlns:p14="http://schemas.microsoft.com/office/powerpoint/2010/main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52836"/>
      </p:ext>
    </p:extLst>
  </p:cSld>
  <p:clrMapOvr>
    <a:masterClrMapping/>
  </p:clrMapOvr>
  <p:transition xmlns:p14="http://schemas.microsoft.com/office/powerpoint/2010/main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19126"/>
            <a:ext cx="2057400" cy="45237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19126"/>
            <a:ext cx="6115050" cy="45237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0039"/>
      </p:ext>
    </p:extLst>
  </p:cSld>
  <p:clrMapOvr>
    <a:masterClrMapping/>
  </p:clrMapOvr>
  <p:transition xmlns:p14="http://schemas.microsoft.com/office/powerpoint/2010/main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67958"/>
      </p:ext>
    </p:extLst>
  </p:cSld>
  <p:clrMapOvr>
    <a:masterClrMapping/>
  </p:clrMapOvr>
  <p:transition xmlns:p14="http://schemas.microsoft.com/office/powerpoint/2010/main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422"/>
      </p:ext>
    </p:extLst>
  </p:cSld>
  <p:clrMapOvr>
    <a:masterClrMapping/>
  </p:clrMapOvr>
  <p:transition xmlns:p14="http://schemas.microsoft.com/office/powerpoint/2010/main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789987"/>
      </p:ext>
    </p:extLst>
  </p:cSld>
  <p:clrMapOvr>
    <a:masterClrMapping/>
  </p:clrMapOvr>
  <p:transition xmlns:p14="http://schemas.microsoft.com/office/powerpoint/2010/main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9750"/>
      </p:ext>
    </p:extLst>
  </p:cSld>
  <p:clrMapOvr>
    <a:masterClrMapping/>
  </p:clrMapOvr>
  <p:transition xmlns:p14="http://schemas.microsoft.com/office/powerpoint/2010/main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40886"/>
      </p:ext>
    </p:extLst>
  </p:cSld>
  <p:clrMapOvr>
    <a:masterClrMapping/>
  </p:clrMapOvr>
  <p:transition xmlns:p14="http://schemas.microsoft.com/office/powerpoint/2010/main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5574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6"/>
            <a:ext cx="2057400" cy="48047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6"/>
            <a:ext cx="6115050" cy="48047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4174"/>
      </p:ext>
    </p:extLst>
  </p:cSld>
  <p:clrMapOvr>
    <a:masterClrMapping/>
  </p:clrMapOvr>
  <p:transition xmlns:p14="http://schemas.microsoft.com/office/powerpoint/2010/main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368456"/>
      </p:ext>
    </p:extLst>
  </p:cSld>
  <p:clrMapOvr>
    <a:masterClrMapping/>
  </p:clrMapOvr>
  <p:transition xmlns:p14="http://schemas.microsoft.com/office/powerpoint/2010/main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5782356"/>
      </p:ext>
    </p:extLst>
  </p:cSld>
  <p:clrMapOvr>
    <a:masterClrMapping/>
  </p:clrMapOvr>
  <p:transition xmlns:p14="http://schemas.microsoft.com/office/powerpoint/2010/main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236736"/>
      </p:ext>
    </p:extLst>
  </p:cSld>
  <p:clrMapOvr>
    <a:masterClrMapping/>
  </p:clrMapOvr>
  <p:transition xmlns:p14="http://schemas.microsoft.com/office/powerpoint/2010/main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7374"/>
      </p:ext>
    </p:extLst>
  </p:cSld>
  <p:clrMapOvr>
    <a:masterClrMapping/>
  </p:clrMapOvr>
  <p:transition xmlns:p14="http://schemas.microsoft.com/office/powerpoint/2010/main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63129"/>
            <a:ext cx="2057400" cy="43314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3129"/>
            <a:ext cx="6115050" cy="433149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3152"/>
      </p:ext>
    </p:extLst>
  </p:cSld>
  <p:clrMapOvr>
    <a:masterClrMapping/>
  </p:clrMapOvr>
  <p:transition xmlns:p14="http://schemas.microsoft.com/office/powerpoint/2010/main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2425"/>
      </p:ext>
    </p:extLst>
  </p:cSld>
  <p:clrMapOvr>
    <a:masterClrMapping/>
  </p:clrMapOvr>
  <p:transition xmlns:p14="http://schemas.microsoft.com/office/powerpoint/2010/main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50913"/>
      </p:ext>
    </p:extLst>
  </p:cSld>
  <p:clrMapOvr>
    <a:masterClrMapping/>
  </p:clrMapOvr>
  <p:transition xmlns:p14="http://schemas.microsoft.com/office/powerpoint/2010/main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601774"/>
      </p:ext>
    </p:extLst>
  </p:cSld>
  <p:clrMapOvr>
    <a:masterClrMapping/>
  </p:clrMapOvr>
  <p:transition xmlns:p14="http://schemas.microsoft.com/office/powerpoint/2010/main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25967"/>
      </p:ext>
    </p:extLst>
  </p:cSld>
  <p:clrMapOvr>
    <a:masterClrMapping/>
  </p:clrMapOvr>
  <p:transition xmlns:p14="http://schemas.microsoft.com/office/powerpoint/2010/main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6303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36709"/>
      </p:ext>
    </p:extLst>
  </p:cSld>
  <p:clrMapOvr>
    <a:masterClrMapping/>
  </p:clrMapOvr>
  <p:transition xmlns:p14="http://schemas.microsoft.com/office/powerpoint/2010/main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56578"/>
      </p:ext>
    </p:extLst>
  </p:cSld>
  <p:clrMapOvr>
    <a:masterClrMapping/>
  </p:clrMapOvr>
  <p:transition xmlns:p14="http://schemas.microsoft.com/office/powerpoint/2010/main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776830"/>
      </p:ext>
    </p:extLst>
  </p:cSld>
  <p:clrMapOvr>
    <a:masterClrMapping/>
  </p:clrMapOvr>
  <p:transition xmlns:p14="http://schemas.microsoft.com/office/powerpoint/2010/main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887428"/>
      </p:ext>
    </p:extLst>
  </p:cSld>
  <p:clrMapOvr>
    <a:masterClrMapping/>
  </p:clrMapOvr>
  <p:transition xmlns:p14="http://schemas.microsoft.com/office/powerpoint/2010/main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7703"/>
      </p:ext>
    </p:extLst>
  </p:cSld>
  <p:clrMapOvr>
    <a:masterClrMapping/>
  </p:clrMapOvr>
  <p:transition xmlns:p14="http://schemas.microsoft.com/office/powerpoint/2010/main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6254"/>
      </p:ext>
    </p:extLst>
  </p:cSld>
  <p:clrMapOvr>
    <a:masterClrMapping/>
  </p:clrMapOvr>
  <p:transition xmlns:p14="http://schemas.microsoft.com/office/powerpoint/2010/main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2974" y="263129"/>
            <a:ext cx="2058591" cy="43314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3129"/>
            <a:ext cx="6118622" cy="433149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3567"/>
      </p:ext>
    </p:extLst>
  </p:cSld>
  <p:clrMapOvr>
    <a:masterClrMapping/>
  </p:clrMapOvr>
  <p:transition xmlns:p14="http://schemas.microsoft.com/office/powerpoint/2010/main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97603"/>
      </p:ext>
    </p:extLst>
  </p:cSld>
  <p:clrMapOvr>
    <a:masterClrMapping/>
  </p:clrMapOvr>
  <p:transition xmlns:p14="http://schemas.microsoft.com/office/powerpoint/2010/main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1069"/>
      </p:ext>
    </p:extLst>
  </p:cSld>
  <p:clrMapOvr>
    <a:masterClrMapping/>
  </p:clrMapOvr>
  <p:transition xmlns:p14="http://schemas.microsoft.com/office/powerpoint/2010/main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602472"/>
      </p:ext>
    </p:extLst>
  </p:cSld>
  <p:clrMapOvr>
    <a:masterClrMapping/>
  </p:clrMapOvr>
  <p:transition xmlns:p14="http://schemas.microsoft.com/office/powerpoint/2010/main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0765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6086"/>
      </p:ext>
    </p:extLst>
  </p:cSld>
  <p:clrMapOvr>
    <a:masterClrMapping/>
  </p:clrMapOvr>
  <p:transition xmlns:p14="http://schemas.microsoft.com/office/powerpoint/2010/main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17651"/>
      </p:ext>
    </p:extLst>
  </p:cSld>
  <p:clrMapOvr>
    <a:masterClrMapping/>
  </p:clrMapOvr>
  <p:transition xmlns:p14="http://schemas.microsoft.com/office/powerpoint/2010/main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1227"/>
      </p:ext>
    </p:extLst>
  </p:cSld>
  <p:clrMapOvr>
    <a:masterClrMapping/>
  </p:clrMapOvr>
  <p:transition xmlns:p14="http://schemas.microsoft.com/office/powerpoint/2010/main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47821"/>
      </p:ext>
    </p:extLst>
  </p:cSld>
  <p:clrMapOvr>
    <a:masterClrMapping/>
  </p:clrMapOvr>
  <p:transition xmlns:p14="http://schemas.microsoft.com/office/powerpoint/2010/main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579457"/>
      </p:ext>
    </p:extLst>
  </p:cSld>
  <p:clrMapOvr>
    <a:masterClrMapping/>
  </p:clrMapOvr>
  <p:transition xmlns:p14="http://schemas.microsoft.com/office/powerpoint/2010/main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643048"/>
      </p:ext>
    </p:extLst>
  </p:cSld>
  <p:clrMapOvr>
    <a:masterClrMapping/>
  </p:clrMapOvr>
  <p:transition xmlns:p14="http://schemas.microsoft.com/office/powerpoint/2010/main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81794"/>
      </p:ext>
    </p:extLst>
  </p:cSld>
  <p:clrMapOvr>
    <a:masterClrMapping/>
  </p:clrMapOvr>
  <p:transition xmlns:p14="http://schemas.microsoft.com/office/powerpoint/2010/main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58367"/>
            <a:ext cx="2057400" cy="43362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8367"/>
            <a:ext cx="6115050" cy="4336256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93454"/>
      </p:ext>
    </p:extLst>
  </p:cSld>
  <p:clrMapOvr>
    <a:masterClrMapping/>
  </p:clrMapOvr>
  <p:transition xmlns:p14="http://schemas.microsoft.com/office/powerpoint/2010/main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88709"/>
      </p:ext>
    </p:extLst>
  </p:cSld>
  <p:clrMapOvr>
    <a:masterClrMapping/>
  </p:clrMapOvr>
  <p:transition xmlns:p14="http://schemas.microsoft.com/office/powerpoint/2010/main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71864"/>
      </p:ext>
    </p:extLst>
  </p:cSld>
  <p:clrMapOvr>
    <a:masterClrMapping/>
  </p:clrMapOvr>
  <p:transition xmlns:p14="http://schemas.microsoft.com/office/powerpoint/2010/main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66282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6796951"/>
      </p:ext>
    </p:extLst>
  </p:cSld>
  <p:clrMapOvr>
    <a:masterClrMapping/>
  </p:clrMapOvr>
  <p:transition xmlns:p14="http://schemas.microsoft.com/office/powerpoint/2010/main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84596"/>
      </p:ext>
    </p:extLst>
  </p:cSld>
  <p:clrMapOvr>
    <a:masterClrMapping/>
  </p:clrMapOvr>
  <p:transition xmlns:p14="http://schemas.microsoft.com/office/powerpoint/2010/main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11531"/>
      </p:ext>
    </p:extLst>
  </p:cSld>
  <p:clrMapOvr>
    <a:masterClrMapping/>
  </p:clrMapOvr>
  <p:transition xmlns:p14="http://schemas.microsoft.com/office/powerpoint/2010/main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1505"/>
      </p:ext>
    </p:extLst>
  </p:cSld>
  <p:clrMapOvr>
    <a:masterClrMapping/>
  </p:clrMapOvr>
  <p:transition xmlns:p14="http://schemas.microsoft.com/office/powerpoint/2010/main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504886"/>
      </p:ext>
    </p:extLst>
  </p:cSld>
  <p:clrMapOvr>
    <a:masterClrMapping/>
  </p:clrMapOvr>
  <p:transition xmlns:p14="http://schemas.microsoft.com/office/powerpoint/2010/main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38278"/>
      </p:ext>
    </p:extLst>
  </p:cSld>
  <p:clrMapOvr>
    <a:masterClrMapping/>
  </p:clrMapOvr>
  <p:transition xmlns:p14="http://schemas.microsoft.com/office/powerpoint/2010/main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5746907"/>
      </p:ext>
    </p:extLst>
  </p:cSld>
  <p:clrMapOvr>
    <a:masterClrMapping/>
  </p:clrMapOvr>
  <p:transition xmlns:p14="http://schemas.microsoft.com/office/powerpoint/2010/main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43282"/>
      </p:ext>
    </p:extLst>
  </p:cSld>
  <p:clrMapOvr>
    <a:masterClrMapping/>
  </p:clrMapOvr>
  <p:transition xmlns:p14="http://schemas.microsoft.com/office/powerpoint/2010/main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1"/>
            <a:ext cx="20574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61150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628"/>
      </p:ext>
    </p:extLst>
  </p:cSld>
  <p:clrMapOvr>
    <a:masterClrMapping/>
  </p:clrMapOvr>
  <p:transition xmlns:p14="http://schemas.microsoft.com/office/powerpoint/2010/main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9359"/>
      </p:ext>
    </p:extLst>
  </p:cSld>
  <p:clrMapOvr>
    <a:masterClrMapping/>
  </p:clrMapOvr>
  <p:transition xmlns:p14="http://schemas.microsoft.com/office/powerpoint/2010/main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77337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4943"/>
      </p:ext>
    </p:extLst>
  </p:cSld>
  <p:clrMapOvr>
    <a:masterClrMapping/>
  </p:clrMapOvr>
  <p:transition xmlns:p14="http://schemas.microsoft.com/office/powerpoint/2010/main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92787"/>
      </p:ext>
    </p:extLst>
  </p:cSld>
  <p:clrMapOvr>
    <a:masterClrMapping/>
  </p:clrMapOvr>
  <p:transition xmlns:p14="http://schemas.microsoft.com/office/powerpoint/2010/main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62920"/>
      </p:ext>
    </p:extLst>
  </p:cSld>
  <p:clrMapOvr>
    <a:masterClrMapping/>
  </p:clrMapOvr>
  <p:transition xmlns:p14="http://schemas.microsoft.com/office/powerpoint/2010/main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05238"/>
      </p:ext>
    </p:extLst>
  </p:cSld>
  <p:clrMapOvr>
    <a:masterClrMapping/>
  </p:clrMapOvr>
  <p:transition xmlns:p14="http://schemas.microsoft.com/office/powerpoint/2010/main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7042"/>
      </p:ext>
    </p:extLst>
  </p:cSld>
  <p:clrMapOvr>
    <a:masterClrMapping/>
  </p:clrMapOvr>
  <p:transition xmlns:p14="http://schemas.microsoft.com/office/powerpoint/2010/main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76056"/>
      </p:ext>
    </p:extLst>
  </p:cSld>
  <p:clrMapOvr>
    <a:masterClrMapping/>
  </p:clrMapOvr>
  <p:transition xmlns:p14="http://schemas.microsoft.com/office/powerpoint/2010/main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654488"/>
      </p:ext>
    </p:extLst>
  </p:cSld>
  <p:clrMapOvr>
    <a:masterClrMapping/>
  </p:clrMapOvr>
  <p:transition xmlns:p14="http://schemas.microsoft.com/office/powerpoint/2010/main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219218"/>
      </p:ext>
    </p:extLst>
  </p:cSld>
  <p:clrMapOvr>
    <a:masterClrMapping/>
  </p:clrMapOvr>
  <p:transition xmlns:p14="http://schemas.microsoft.com/office/powerpoint/2010/main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32457"/>
      </p:ext>
    </p:extLst>
  </p:cSld>
  <p:clrMapOvr>
    <a:masterClrMapping/>
  </p:clrMapOvr>
  <p:transition xmlns:p14="http://schemas.microsoft.com/office/powerpoint/2010/main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0151"/>
            <a:ext cx="20574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61150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0372"/>
      </p:ext>
    </p:extLst>
  </p:cSld>
  <p:clrMapOvr>
    <a:masterClrMapping/>
  </p:clrMapOvr>
  <p:transition xmlns:p14="http://schemas.microsoft.com/office/powerpoint/2010/main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830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66700" y="742950"/>
            <a:ext cx="8572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152400"/>
            <a:ext cx="7048500" cy="590550"/>
          </a:xfrm>
        </p:spPr>
        <p:txBody>
          <a:bodyPr anchor="b">
            <a:normAutofit/>
          </a:bodyPr>
          <a:lstStyle>
            <a:lvl1pPr algn="l">
              <a:defRPr sz="2400"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0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5400"/>
      </p:ext>
    </p:extLst>
  </p:cSld>
  <p:clrMapOvr>
    <a:masterClrMapping/>
  </p:clrMapOvr>
  <p:transition xmlns:p14="http://schemas.microsoft.com/office/powerpoint/2010/main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3961"/>
      </p:ext>
    </p:extLst>
  </p:cSld>
  <p:clrMapOvr>
    <a:masterClrMapping/>
  </p:clrMapOvr>
  <p:transition xmlns:p14="http://schemas.microsoft.com/office/powerpoint/2010/main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154350"/>
      </p:ext>
    </p:extLst>
  </p:cSld>
  <p:clrMapOvr>
    <a:masterClrMapping/>
  </p:clrMapOvr>
  <p:transition xmlns:p14="http://schemas.microsoft.com/office/powerpoint/2010/main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1671"/>
      </p:ext>
    </p:extLst>
  </p:cSld>
  <p:clrMapOvr>
    <a:masterClrMapping/>
  </p:clrMapOvr>
  <p:transition xmlns:p14="http://schemas.microsoft.com/office/powerpoint/2010/main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11736"/>
      </p:ext>
    </p:extLst>
  </p:cSld>
  <p:clrMapOvr>
    <a:masterClrMapping/>
  </p:clrMapOvr>
  <p:transition xmlns:p14="http://schemas.microsoft.com/office/powerpoint/2010/main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0422"/>
      </p:ext>
    </p:extLst>
  </p:cSld>
  <p:clrMapOvr>
    <a:masterClrMapping/>
  </p:clrMapOvr>
  <p:transition xmlns:p14="http://schemas.microsoft.com/office/powerpoint/2010/main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31232"/>
      </p:ext>
    </p:extLst>
  </p:cSld>
  <p:clrMapOvr>
    <a:masterClrMapping/>
  </p:clrMapOvr>
  <p:transition xmlns:p14="http://schemas.microsoft.com/office/powerpoint/2010/main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085536"/>
      </p:ext>
    </p:extLst>
  </p:cSld>
  <p:clrMapOvr>
    <a:masterClrMapping/>
  </p:clrMapOvr>
  <p:transition xmlns:p14="http://schemas.microsoft.com/office/powerpoint/2010/main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124975"/>
      </p:ext>
    </p:extLst>
  </p:cSld>
  <p:clrMapOvr>
    <a:masterClrMapping/>
  </p:clrMapOvr>
  <p:transition xmlns:p14="http://schemas.microsoft.com/office/powerpoint/2010/main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64697"/>
      </p:ext>
    </p:extLst>
  </p:cSld>
  <p:clrMapOvr>
    <a:masterClrMapping/>
  </p:clrMapOvr>
  <p:transition xmlns:p14="http://schemas.microsoft.com/office/powerpoint/2010/main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53154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0110"/>
      </p:ext>
    </p:extLst>
  </p:cSld>
  <p:clrMapOvr>
    <a:masterClrMapping/>
  </p:clrMapOvr>
  <p:transition xmlns:p14="http://schemas.microsoft.com/office/powerpoint/2010/main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8372"/>
      </p:ext>
    </p:extLst>
  </p:cSld>
  <p:clrMapOvr>
    <a:masterClrMapping/>
  </p:clrMapOvr>
  <p:transition xmlns:p14="http://schemas.microsoft.com/office/powerpoint/2010/main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09657"/>
      </p:ext>
    </p:extLst>
  </p:cSld>
  <p:clrMapOvr>
    <a:masterClrMapping/>
  </p:clrMapOvr>
  <p:transition xmlns:p14="http://schemas.microsoft.com/office/powerpoint/2010/main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189733"/>
      </p:ext>
    </p:extLst>
  </p:cSld>
  <p:clrMapOvr>
    <a:masterClrMapping/>
  </p:clrMapOvr>
  <p:transition xmlns:p14="http://schemas.microsoft.com/office/powerpoint/2010/main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5197"/>
      </p:ext>
    </p:extLst>
  </p:cSld>
  <p:clrMapOvr>
    <a:masterClrMapping/>
  </p:clrMapOvr>
  <p:transition xmlns:p14="http://schemas.microsoft.com/office/powerpoint/2010/main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521"/>
      </p:ext>
    </p:extLst>
  </p:cSld>
  <p:clrMapOvr>
    <a:masterClrMapping/>
  </p:clrMapOvr>
  <p:transition xmlns:p14="http://schemas.microsoft.com/office/powerpoint/2010/main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3013"/>
      </p:ext>
    </p:extLst>
  </p:cSld>
  <p:clrMapOvr>
    <a:masterClrMapping/>
  </p:clrMapOvr>
  <p:transition xmlns:p14="http://schemas.microsoft.com/office/powerpoint/2010/main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15945"/>
      </p:ext>
    </p:extLst>
  </p:cSld>
  <p:clrMapOvr>
    <a:masterClrMapping/>
  </p:clrMapOvr>
  <p:transition xmlns:p14="http://schemas.microsoft.com/office/powerpoint/2010/main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092329"/>
      </p:ext>
    </p:extLst>
  </p:cSld>
  <p:clrMapOvr>
    <a:masterClrMapping/>
  </p:clrMapOvr>
  <p:transition xmlns:p14="http://schemas.microsoft.com/office/powerpoint/2010/main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0459005"/>
      </p:ext>
    </p:extLst>
  </p:cSld>
  <p:clrMapOvr>
    <a:masterClrMapping/>
  </p:clrMapOvr>
  <p:transition xmlns:p14="http://schemas.microsoft.com/office/powerpoint/2010/main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7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300459"/>
      </p:ext>
    </p:extLst>
  </p:cSld>
  <p:clrMapOvr>
    <a:masterClrMapping/>
  </p:clrMapOvr>
  <p:transition xmlns:p14="http://schemas.microsoft.com/office/powerpoint/2010/main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5332"/>
      </p:ext>
    </p:extLst>
  </p:cSld>
  <p:clrMapOvr>
    <a:masterClrMapping/>
  </p:clrMapOvr>
  <p:transition xmlns:p14="http://schemas.microsoft.com/office/powerpoint/2010/main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0081"/>
      </p:ext>
    </p:extLst>
  </p:cSld>
  <p:clrMapOvr>
    <a:masterClrMapping/>
  </p:clrMapOvr>
  <p:transition xmlns:p14="http://schemas.microsoft.com/office/powerpoint/2010/main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21752"/>
      </p:ext>
    </p:extLst>
  </p:cSld>
  <p:clrMapOvr>
    <a:masterClrMapping/>
  </p:clrMapOvr>
  <p:transition xmlns:p14="http://schemas.microsoft.com/office/powerpoint/2010/main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755630"/>
      </p:ext>
    </p:extLst>
  </p:cSld>
  <p:clrMapOvr>
    <a:masterClrMapping/>
  </p:clrMapOvr>
  <p:transition xmlns:p14="http://schemas.microsoft.com/office/powerpoint/2010/main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65791"/>
      </p:ext>
    </p:extLst>
  </p:cSld>
  <p:clrMapOvr>
    <a:masterClrMapping/>
  </p:clrMapOvr>
  <p:transition xmlns:p14="http://schemas.microsoft.com/office/powerpoint/2010/main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1657"/>
      </p:ext>
    </p:extLst>
  </p:cSld>
  <p:clrMapOvr>
    <a:masterClrMapping/>
  </p:clrMapOvr>
  <p:transition xmlns:p14="http://schemas.microsoft.com/office/powerpoint/2010/main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81841"/>
      </p:ext>
    </p:extLst>
  </p:cSld>
  <p:clrMapOvr>
    <a:masterClrMapping/>
  </p:clrMapOvr>
  <p:transition xmlns:p14="http://schemas.microsoft.com/office/powerpoint/2010/main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4375"/>
      </p:ext>
    </p:extLst>
  </p:cSld>
  <p:clrMapOvr>
    <a:masterClrMapping/>
  </p:clrMapOvr>
  <p:transition xmlns:p14="http://schemas.microsoft.com/office/powerpoint/2010/main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7030558"/>
      </p:ext>
    </p:extLst>
  </p:cSld>
  <p:clrMapOvr>
    <a:masterClrMapping/>
  </p:clrMapOvr>
  <p:transition xmlns:p14="http://schemas.microsoft.com/office/powerpoint/2010/main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97369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157410"/>
      </p:ext>
    </p:extLst>
  </p:cSld>
  <p:clrMapOvr>
    <a:masterClrMapping/>
  </p:clrMapOvr>
  <p:transition xmlns:p14="http://schemas.microsoft.com/office/powerpoint/2010/main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9919"/>
      </p:ext>
    </p:extLst>
  </p:cSld>
  <p:clrMapOvr>
    <a:masterClrMapping/>
  </p:clrMapOvr>
  <p:transition xmlns:p14="http://schemas.microsoft.com/office/powerpoint/2010/main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6143"/>
            <a:ext cx="2057400" cy="4028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66143"/>
            <a:ext cx="6115050" cy="4028480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8266"/>
      </p:ext>
    </p:extLst>
  </p:cSld>
  <p:clrMapOvr>
    <a:masterClrMapping/>
  </p:clrMapOvr>
  <p:transition xmlns:p14="http://schemas.microsoft.com/office/powerpoint/2010/main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68269"/>
      </p:ext>
    </p:extLst>
  </p:cSld>
  <p:clrMapOvr>
    <a:masterClrMapping/>
  </p:clrMapOvr>
  <p:transition xmlns:p14="http://schemas.microsoft.com/office/powerpoint/2010/main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34888"/>
      </p:ext>
    </p:extLst>
  </p:cSld>
  <p:clrMapOvr>
    <a:masterClrMapping/>
  </p:clrMapOvr>
  <p:transition xmlns:p14="http://schemas.microsoft.com/office/powerpoint/2010/main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733515"/>
      </p:ext>
    </p:extLst>
  </p:cSld>
  <p:clrMapOvr>
    <a:masterClrMapping/>
  </p:clrMapOvr>
  <p:transition xmlns:p14="http://schemas.microsoft.com/office/powerpoint/2010/main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7336" y="2183012"/>
            <a:ext cx="2702719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03" y="2183012"/>
            <a:ext cx="2703314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35079"/>
      </p:ext>
    </p:extLst>
  </p:cSld>
  <p:clrMapOvr>
    <a:masterClrMapping/>
  </p:clrMapOvr>
  <p:transition xmlns:p14="http://schemas.microsoft.com/office/powerpoint/2010/main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1990"/>
      </p:ext>
    </p:extLst>
  </p:cSld>
  <p:clrMapOvr>
    <a:masterClrMapping/>
  </p:clrMapOvr>
  <p:transition xmlns:p14="http://schemas.microsoft.com/office/powerpoint/2010/main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412"/>
      </p:ext>
    </p:extLst>
  </p:cSld>
  <p:clrMapOvr>
    <a:masterClrMapping/>
  </p:clrMapOvr>
  <p:transition xmlns:p14="http://schemas.microsoft.com/office/powerpoint/2010/main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809805"/>
      </p:ext>
    </p:extLst>
  </p:cSld>
  <p:clrMapOvr>
    <a:masterClrMapping/>
  </p:clrMapOvr>
  <p:transition xmlns:p14="http://schemas.microsoft.com/office/powerpoint/2010/main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645273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5935929"/>
      </p:ext>
    </p:extLst>
  </p:cSld>
  <p:clrMapOvr>
    <a:masterClrMapping/>
  </p:clrMapOvr>
  <p:transition xmlns:p14="http://schemas.microsoft.com/office/powerpoint/2010/main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398460"/>
      </p:ext>
    </p:extLst>
  </p:cSld>
  <p:clrMapOvr>
    <a:masterClrMapping/>
  </p:clrMapOvr>
  <p:transition xmlns:p14="http://schemas.microsoft.com/office/powerpoint/2010/main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4595"/>
      </p:ext>
    </p:extLst>
  </p:cSld>
  <p:clrMapOvr>
    <a:masterClrMapping/>
  </p:clrMapOvr>
  <p:transition xmlns:p14="http://schemas.microsoft.com/office/powerpoint/2010/main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04509" y="1574603"/>
            <a:ext cx="1396008" cy="30438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4700" y="1574603"/>
            <a:ext cx="4132659" cy="30438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28580"/>
      </p:ext>
    </p:extLst>
  </p:cSld>
  <p:clrMapOvr>
    <a:masterClrMapping/>
  </p:clrMapOvr>
  <p:transition xmlns:p14="http://schemas.microsoft.com/office/powerpoint/2010/main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11071"/>
      </p:ext>
    </p:extLst>
  </p:cSld>
  <p:clrMapOvr>
    <a:masterClrMapping/>
  </p:clrMapOvr>
  <p:transition xmlns:p14="http://schemas.microsoft.com/office/powerpoint/2010/main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0444"/>
      </p:ext>
    </p:extLst>
  </p:cSld>
  <p:clrMapOvr>
    <a:masterClrMapping/>
  </p:clrMapOvr>
  <p:transition xmlns:p14="http://schemas.microsoft.com/office/powerpoint/2010/main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7666"/>
      </p:ext>
    </p:extLst>
  </p:cSld>
  <p:clrMapOvr>
    <a:masterClrMapping/>
  </p:clrMapOvr>
  <p:transition xmlns:p14="http://schemas.microsoft.com/office/powerpoint/2010/main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7336" y="2183012"/>
            <a:ext cx="2702719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203" y="2183012"/>
            <a:ext cx="2703314" cy="243542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8024"/>
      </p:ext>
    </p:extLst>
  </p:cSld>
  <p:clrMapOvr>
    <a:masterClrMapping/>
  </p:clrMapOvr>
  <p:transition xmlns:p14="http://schemas.microsoft.com/office/powerpoint/2010/main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20701"/>
      </p:ext>
    </p:extLst>
  </p:cSld>
  <p:clrMapOvr>
    <a:masterClrMapping/>
  </p:clrMapOvr>
  <p:transition xmlns:p14="http://schemas.microsoft.com/office/powerpoint/2010/main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6414"/>
      </p:ext>
    </p:extLst>
  </p:cSld>
  <p:clrMapOvr>
    <a:masterClrMapping/>
  </p:clrMapOvr>
  <p:transition xmlns:p14="http://schemas.microsoft.com/office/powerpoint/2010/main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591387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3180"/>
      </p:ext>
    </p:extLst>
  </p:cSld>
  <p:clrMapOvr>
    <a:masterClrMapping/>
  </p:clrMapOvr>
  <p:transition xmlns:p14="http://schemas.microsoft.com/office/powerpoint/2010/main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399986"/>
      </p:ext>
    </p:extLst>
  </p:cSld>
  <p:clrMapOvr>
    <a:masterClrMapping/>
  </p:clrMapOvr>
  <p:transition xmlns:p14="http://schemas.microsoft.com/office/powerpoint/2010/main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4566838"/>
      </p:ext>
    </p:extLst>
  </p:cSld>
  <p:clrMapOvr>
    <a:masterClrMapping/>
  </p:clrMapOvr>
  <p:transition xmlns:p14="http://schemas.microsoft.com/office/powerpoint/2010/main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586"/>
      </p:ext>
    </p:extLst>
  </p:cSld>
  <p:clrMapOvr>
    <a:masterClrMapping/>
  </p:clrMapOvr>
  <p:transition xmlns:p14="http://schemas.microsoft.com/office/powerpoint/2010/main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04509" y="1574603"/>
            <a:ext cx="1396008" cy="30438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4700" y="1574603"/>
            <a:ext cx="4132659" cy="30438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5829"/>
      </p:ext>
    </p:extLst>
  </p:cSld>
  <p:clrMapOvr>
    <a:masterClrMapping/>
  </p:clrMapOvr>
  <p:transition xmlns:p14="http://schemas.microsoft.com/office/powerpoint/2010/main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0169"/>
      </p:ext>
    </p:extLst>
  </p:cSld>
  <p:clrMapOvr>
    <a:masterClrMapping/>
  </p:clrMapOvr>
  <p:transition xmlns:p14="http://schemas.microsoft.com/office/powerpoint/2010/main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29048"/>
      </p:ext>
    </p:extLst>
  </p:cSld>
  <p:clrMapOvr>
    <a:masterClrMapping/>
  </p:clrMapOvr>
  <p:transition xmlns:p14="http://schemas.microsoft.com/office/powerpoint/2010/main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234038"/>
      </p:ext>
    </p:extLst>
  </p:cSld>
  <p:clrMapOvr>
    <a:masterClrMapping/>
  </p:clrMapOvr>
  <p:transition xmlns:p14="http://schemas.microsoft.com/office/powerpoint/2010/main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31624"/>
      </p:ext>
    </p:extLst>
  </p:cSld>
  <p:clrMapOvr>
    <a:masterClrMapping/>
  </p:clrMapOvr>
  <p:transition xmlns:p14="http://schemas.microsoft.com/office/powerpoint/2010/main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9458"/>
      </p:ext>
    </p:extLst>
  </p:cSld>
  <p:clrMapOvr>
    <a:masterClrMapping/>
  </p:clrMapOvr>
  <p:transition xmlns:p14="http://schemas.microsoft.com/office/powerpoint/2010/main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96823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0236" y="1170385"/>
            <a:ext cx="2096691" cy="3424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378" y="1170385"/>
            <a:ext cx="6234708" cy="3424238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8476"/>
      </p:ext>
    </p:extLst>
  </p:cSld>
  <p:clrMapOvr>
    <a:masterClrMapping/>
  </p:clrMapOvr>
  <p:transition xmlns:p14="http://schemas.microsoft.com/office/powerpoint/2010/main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022843"/>
      </p:ext>
    </p:extLst>
  </p:cSld>
  <p:clrMapOvr>
    <a:masterClrMapping/>
  </p:clrMapOvr>
  <p:transition xmlns:p14="http://schemas.microsoft.com/office/powerpoint/2010/main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783729"/>
      </p:ext>
    </p:extLst>
  </p:cSld>
  <p:clrMapOvr>
    <a:masterClrMapping/>
  </p:clrMapOvr>
  <p:transition xmlns:p14="http://schemas.microsoft.com/office/powerpoint/2010/main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235564"/>
      </p:ext>
    </p:extLst>
  </p:cSld>
  <p:clrMapOvr>
    <a:masterClrMapping/>
  </p:clrMapOvr>
  <p:transition xmlns:p14="http://schemas.microsoft.com/office/powerpoint/2010/main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7458"/>
      </p:ext>
    </p:extLst>
  </p:cSld>
  <p:clrMapOvr>
    <a:masterClrMapping/>
  </p:clrMapOvr>
  <p:transition xmlns:p14="http://schemas.microsoft.com/office/powerpoint/2010/main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6196" y="924521"/>
            <a:ext cx="2082998" cy="3670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24521"/>
            <a:ext cx="6191846" cy="3670101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1178"/>
      </p:ext>
    </p:extLst>
  </p:cSld>
  <p:clrMapOvr>
    <a:masterClrMapping/>
  </p:clrMapOvr>
  <p:transition xmlns:p14="http://schemas.microsoft.com/office/powerpoint/2010/main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47353"/>
      </p:ext>
    </p:extLst>
  </p:cSld>
  <p:clrMapOvr>
    <a:masterClrMapping/>
  </p:clrMapOvr>
  <p:transition xmlns:p14="http://schemas.microsoft.com/office/powerpoint/2010/main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70104"/>
      </p:ext>
    </p:extLst>
  </p:cSld>
  <p:clrMapOvr>
    <a:masterClrMapping/>
  </p:clrMapOvr>
  <p:transition xmlns:p14="http://schemas.microsoft.com/office/powerpoint/2010/main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262337"/>
      </p:ext>
    </p:extLst>
  </p:cSld>
  <p:clrMapOvr>
    <a:masterClrMapping/>
  </p:clrMapOvr>
  <p:transition xmlns:p14="http://schemas.microsoft.com/office/powerpoint/2010/main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617" y="2144316"/>
            <a:ext cx="2748558" cy="239732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81325" y="2144316"/>
            <a:ext cx="2748558" cy="239732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96068"/>
      </p:ext>
    </p:extLst>
  </p:cSld>
  <p:clrMapOvr>
    <a:masterClrMapping/>
  </p:clrMapOvr>
  <p:transition xmlns:p14="http://schemas.microsoft.com/office/powerpoint/2010/main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8176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5120"/>
      </p:ext>
    </p:extLst>
  </p:cSld>
  <p:clrMapOvr>
    <a:masterClrMapping/>
  </p:clrMapOvr>
  <p:transition xmlns:p14="http://schemas.microsoft.com/office/powerpoint/2010/main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85766"/>
      </p:ext>
    </p:extLst>
  </p:cSld>
  <p:clrMapOvr>
    <a:masterClrMapping/>
  </p:clrMapOvr>
  <p:transition xmlns:p14="http://schemas.microsoft.com/office/powerpoint/2010/main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497618"/>
      </p:ext>
    </p:extLst>
  </p:cSld>
  <p:clrMapOvr>
    <a:masterClrMapping/>
  </p:clrMapOvr>
  <p:transition xmlns:p14="http://schemas.microsoft.com/office/powerpoint/2010/main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367138"/>
      </p:ext>
    </p:extLst>
  </p:cSld>
  <p:clrMapOvr>
    <a:masterClrMapping/>
  </p:clrMapOvr>
  <p:transition xmlns:p14="http://schemas.microsoft.com/office/powerpoint/2010/main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451405"/>
      </p:ext>
    </p:extLst>
  </p:cSld>
  <p:clrMapOvr>
    <a:masterClrMapping/>
  </p:clrMapOvr>
  <p:transition xmlns:p14="http://schemas.microsoft.com/office/powerpoint/2010/main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73350"/>
      </p:ext>
    </p:extLst>
  </p:cSld>
  <p:clrMapOvr>
    <a:masterClrMapping/>
  </p:clrMapOvr>
  <p:transition xmlns:p14="http://schemas.microsoft.com/office/powerpoint/2010/main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41616" y="1676995"/>
            <a:ext cx="1388269" cy="2864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620" y="1676995"/>
            <a:ext cx="4108847" cy="2864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00939"/>
      </p:ext>
    </p:extLst>
  </p:cSld>
  <p:clrMapOvr>
    <a:masterClrMapping/>
  </p:clrMapOvr>
  <p:transition xmlns:p14="http://schemas.microsoft.com/office/powerpoint/2010/main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30872"/>
      </p:ext>
    </p:extLst>
  </p:cSld>
  <p:clrMapOvr>
    <a:masterClrMapping/>
  </p:clrMapOvr>
  <p:transition xmlns:p14="http://schemas.microsoft.com/office/powerpoint/2010/main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8793"/>
      </p:ext>
    </p:extLst>
  </p:cSld>
  <p:clrMapOvr>
    <a:masterClrMapping/>
  </p:clrMapOvr>
  <p:transition xmlns:p14="http://schemas.microsoft.com/office/powerpoint/2010/main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035791"/>
      </p:ext>
    </p:extLst>
  </p:cSld>
  <p:clrMapOvr>
    <a:masterClrMapping/>
  </p:clrMapOvr>
  <p:transition xmlns:p14="http://schemas.microsoft.com/office/powerpoint/2010/main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71714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1142"/>
      </p:ext>
    </p:extLst>
  </p:cSld>
  <p:clrMapOvr>
    <a:masterClrMapping/>
  </p:clrMapOvr>
  <p:transition xmlns:p14="http://schemas.microsoft.com/office/powerpoint/2010/main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91306"/>
      </p:ext>
    </p:extLst>
  </p:cSld>
  <p:clrMapOvr>
    <a:masterClrMapping/>
  </p:clrMapOvr>
  <p:transition xmlns:p14="http://schemas.microsoft.com/office/powerpoint/2010/main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94750"/>
      </p:ext>
    </p:extLst>
  </p:cSld>
  <p:clrMapOvr>
    <a:masterClrMapping/>
  </p:clrMapOvr>
  <p:transition xmlns:p14="http://schemas.microsoft.com/office/powerpoint/2010/main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14360"/>
      </p:ext>
    </p:extLst>
  </p:cSld>
  <p:clrMapOvr>
    <a:masterClrMapping/>
  </p:clrMapOvr>
  <p:transition xmlns:p14="http://schemas.microsoft.com/office/powerpoint/2010/main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552440"/>
      </p:ext>
    </p:extLst>
  </p:cSld>
  <p:clrMapOvr>
    <a:masterClrMapping/>
  </p:clrMapOvr>
  <p:transition xmlns:p14="http://schemas.microsoft.com/office/powerpoint/2010/main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522680"/>
      </p:ext>
    </p:extLst>
  </p:cSld>
  <p:clrMapOvr>
    <a:masterClrMapping/>
  </p:clrMapOvr>
  <p:transition xmlns:p14="http://schemas.microsoft.com/office/powerpoint/2010/main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86290"/>
      </p:ext>
    </p:extLst>
  </p:cSld>
  <p:clrMapOvr>
    <a:masterClrMapping/>
  </p:clrMapOvr>
  <p:transition xmlns:p14="http://schemas.microsoft.com/office/powerpoint/2010/main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5"/>
            <a:ext cx="2057400" cy="4890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5"/>
            <a:ext cx="6115050" cy="4890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692"/>
      </p:ext>
    </p:extLst>
  </p:cSld>
  <p:clrMapOvr>
    <a:masterClrMapping/>
  </p:clrMapOvr>
  <p:transition xmlns:p14="http://schemas.microsoft.com/office/powerpoint/2010/main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0526"/>
      </p:ext>
    </p:extLst>
  </p:cSld>
  <p:clrMapOvr>
    <a:masterClrMapping/>
  </p:clrMapOvr>
  <p:transition xmlns:p14="http://schemas.microsoft.com/office/powerpoint/2010/main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8113"/>
      </p:ext>
    </p:extLst>
  </p:cSld>
  <p:clrMapOvr>
    <a:masterClrMapping/>
  </p:clrMapOvr>
  <p:transition xmlns:p14="http://schemas.microsoft.com/office/powerpoint/2010/main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15611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667542"/>
      </p:ext>
    </p:extLst>
  </p:cSld>
  <p:clrMapOvr>
    <a:masterClrMapping/>
  </p:clrMapOvr>
  <p:transition xmlns:p14="http://schemas.microsoft.com/office/powerpoint/2010/main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2" y="985837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2521" y="985837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4834"/>
      </p:ext>
    </p:extLst>
  </p:cSld>
  <p:clrMapOvr>
    <a:masterClrMapping/>
  </p:clrMapOvr>
  <p:transition xmlns:p14="http://schemas.microsoft.com/office/powerpoint/2010/main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44752"/>
      </p:ext>
    </p:extLst>
  </p:cSld>
  <p:clrMapOvr>
    <a:masterClrMapping/>
  </p:clrMapOvr>
  <p:transition xmlns:p14="http://schemas.microsoft.com/office/powerpoint/2010/main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05429"/>
      </p:ext>
    </p:extLst>
  </p:cSld>
  <p:clrMapOvr>
    <a:masterClrMapping/>
  </p:clrMapOvr>
  <p:transition xmlns:p14="http://schemas.microsoft.com/office/powerpoint/2010/main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310458"/>
      </p:ext>
    </p:extLst>
  </p:cSld>
  <p:clrMapOvr>
    <a:masterClrMapping/>
  </p:clrMapOvr>
  <p:transition xmlns:p14="http://schemas.microsoft.com/office/powerpoint/2010/main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525784"/>
      </p:ext>
    </p:extLst>
  </p:cSld>
  <p:clrMapOvr>
    <a:masterClrMapping/>
  </p:clrMapOvr>
  <p:transition xmlns:p14="http://schemas.microsoft.com/office/powerpoint/2010/main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onsola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288567"/>
      </p:ext>
    </p:extLst>
  </p:cSld>
  <p:clrMapOvr>
    <a:masterClrMapping/>
  </p:clrMapOvr>
  <p:transition xmlns:p14="http://schemas.microsoft.com/office/powerpoint/2010/main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5579"/>
      </p:ext>
    </p:extLst>
  </p:cSld>
  <p:clrMapOvr>
    <a:masterClrMapping/>
  </p:clrMapOvr>
  <p:transition xmlns:p14="http://schemas.microsoft.com/office/powerpoint/2010/main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266" y="206575"/>
            <a:ext cx="2080022" cy="46416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575"/>
            <a:ext cx="6182916" cy="46416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38684"/>
      </p:ext>
    </p:extLst>
  </p:cSld>
  <p:clrMapOvr>
    <a:masterClrMapping/>
  </p:clrMapOvr>
  <p:transition xmlns:p14="http://schemas.microsoft.com/office/powerpoint/2010/main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41315"/>
      </p:ext>
    </p:extLst>
  </p:cSld>
  <p:clrMapOvr>
    <a:masterClrMapping/>
  </p:clrMapOvr>
  <p:transition xmlns:p14="http://schemas.microsoft.com/office/powerpoint/2010/main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41946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3606800"/>
            <a:ext cx="8445500" cy="958850"/>
          </a:xfrm>
        </p:spPr>
        <p:txBody>
          <a:bodyPr/>
          <a:lstStyle>
            <a:lvl1pPr algn="l">
              <a:defRPr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4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028106"/>
            <a:ext cx="3700463" cy="40624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78234"/>
      </p:ext>
    </p:extLst>
  </p:cSld>
  <p:clrMapOvr>
    <a:masterClrMapping/>
  </p:clrMapOvr>
  <p:transition xmlns:p14="http://schemas.microsoft.com/office/powerpoint/2010/main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025034"/>
      </p:ext>
    </p:extLst>
  </p:cSld>
  <p:clrMapOvr>
    <a:masterClrMapping/>
  </p:clrMapOvr>
  <p:transition xmlns:p14="http://schemas.microsoft.com/office/powerpoint/2010/main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9" y="1000126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8708" y="1000126"/>
            <a:ext cx="3864769" cy="3862388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10505"/>
      </p:ext>
    </p:extLst>
  </p:cSld>
  <p:clrMapOvr>
    <a:masterClrMapping/>
  </p:clrMapOvr>
  <p:transition xmlns:p14="http://schemas.microsoft.com/office/powerpoint/2010/main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9317"/>
      </p:ext>
    </p:extLst>
  </p:cSld>
  <p:clrMapOvr>
    <a:masterClrMapping/>
  </p:clrMapOvr>
  <p:transition xmlns:p14="http://schemas.microsoft.com/office/powerpoint/2010/main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84500"/>
      </p:ext>
    </p:extLst>
  </p:cSld>
  <p:clrMapOvr>
    <a:masterClrMapping/>
  </p:clrMapOvr>
  <p:transition xmlns:p14="http://schemas.microsoft.com/office/powerpoint/2010/main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755031"/>
      </p:ext>
    </p:extLst>
  </p:cSld>
  <p:clrMapOvr>
    <a:masterClrMapping/>
  </p:clrMapOvr>
  <p:transition xmlns:p14="http://schemas.microsoft.com/office/powerpoint/2010/main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583340"/>
      </p:ext>
    </p:extLst>
  </p:cSld>
  <p:clrMapOvr>
    <a:masterClrMapping/>
  </p:clrMapOvr>
  <p:transition xmlns:p14="http://schemas.microsoft.com/office/powerpoint/2010/main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onsola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121767"/>
      </p:ext>
    </p:extLst>
  </p:cSld>
  <p:clrMapOvr>
    <a:masterClrMapping/>
  </p:clrMapOvr>
  <p:transition xmlns:p14="http://schemas.microsoft.com/office/powerpoint/2010/main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07018"/>
      </p:ext>
    </p:extLst>
  </p:cSld>
  <p:clrMapOvr>
    <a:masterClrMapping/>
  </p:clrMapOvr>
  <p:transition xmlns:p14="http://schemas.microsoft.com/office/powerpoint/2010/main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9408" y="206575"/>
            <a:ext cx="2074069" cy="46559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575"/>
            <a:ext cx="6165056" cy="46559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95589"/>
      </p:ext>
    </p:extLst>
  </p:cSld>
  <p:clrMapOvr>
    <a:masterClrMapping/>
  </p:clrMapOvr>
  <p:transition xmlns:p14="http://schemas.microsoft.com/office/powerpoint/2010/main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21039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730"/>
      </p:ext>
    </p:extLst>
  </p:cSld>
  <p:clrMapOvr>
    <a:masterClrMapping/>
  </p:clrMapOvr>
  <p:transition xmlns:p14="http://schemas.microsoft.com/office/powerpoint/2010/main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13539"/>
      </p:ext>
    </p:extLst>
  </p:cSld>
  <p:clrMapOvr>
    <a:masterClrMapping/>
  </p:clrMapOvr>
  <p:transition xmlns:p14="http://schemas.microsoft.com/office/powerpoint/2010/main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085698"/>
      </p:ext>
    </p:extLst>
  </p:cSld>
  <p:clrMapOvr>
    <a:masterClrMapping/>
  </p:clrMapOvr>
  <p:transition xmlns:p14="http://schemas.microsoft.com/office/powerpoint/2010/main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88" y="1671638"/>
            <a:ext cx="4183856" cy="1724025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194" y="1671638"/>
            <a:ext cx="4183856" cy="1724025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3507"/>
      </p:ext>
    </p:extLst>
  </p:cSld>
  <p:clrMapOvr>
    <a:masterClrMapping/>
  </p:clrMapOvr>
  <p:transition xmlns:p14="http://schemas.microsoft.com/office/powerpoint/2010/main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23831"/>
      </p:ext>
    </p:extLst>
  </p:cSld>
  <p:clrMapOvr>
    <a:masterClrMapping/>
  </p:clrMapOvr>
  <p:transition xmlns:p14="http://schemas.microsoft.com/office/powerpoint/2010/main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2771"/>
      </p:ext>
    </p:extLst>
  </p:cSld>
  <p:clrMapOvr>
    <a:masterClrMapping/>
  </p:clrMapOvr>
  <p:transition xmlns:p14="http://schemas.microsoft.com/office/powerpoint/2010/main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29516"/>
      </p:ext>
    </p:extLst>
  </p:cSld>
  <p:clrMapOvr>
    <a:masterClrMapping/>
  </p:clrMapOvr>
  <p:transition xmlns:p14="http://schemas.microsoft.com/office/powerpoint/2010/main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611982"/>
      </p:ext>
    </p:extLst>
  </p:cSld>
  <p:clrMapOvr>
    <a:masterClrMapping/>
  </p:clrMapOvr>
  <p:transition xmlns:p14="http://schemas.microsoft.com/office/powerpoint/2010/main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09374"/>
      </p:ext>
    </p:extLst>
  </p:cSld>
  <p:clrMapOvr>
    <a:masterClrMapping/>
  </p:clrMapOvr>
  <p:transition xmlns:p14="http://schemas.microsoft.com/office/powerpoint/2010/main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74185"/>
      </p:ext>
    </p:extLst>
  </p:cSld>
  <p:clrMapOvr>
    <a:masterClrMapping/>
  </p:clrMapOvr>
  <p:transition xmlns:p14="http://schemas.microsoft.com/office/powerpoint/2010/main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5834" y="205979"/>
            <a:ext cx="2106216" cy="318968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90" y="205979"/>
            <a:ext cx="6261497" cy="318968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55114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9486"/>
      </p:ext>
    </p:extLst>
  </p:cSld>
  <p:clrMapOvr>
    <a:masterClrMapping/>
  </p:clrMapOvr>
  <p:transition xmlns:p14="http://schemas.microsoft.com/office/powerpoint/2010/main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2075"/>
      </p:ext>
    </p:extLst>
  </p:cSld>
  <p:clrMapOvr>
    <a:masterClrMapping/>
  </p:clrMapOvr>
  <p:transition xmlns:p14="http://schemas.microsoft.com/office/powerpoint/2010/main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52190"/>
      </p:ext>
    </p:extLst>
  </p:cSld>
  <p:clrMapOvr>
    <a:masterClrMapping/>
  </p:clrMapOvr>
  <p:transition xmlns:p14="http://schemas.microsoft.com/office/powerpoint/2010/main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428513"/>
      </p:ext>
    </p:extLst>
  </p:cSld>
  <p:clrMapOvr>
    <a:masterClrMapping/>
  </p:clrMapOvr>
  <p:transition xmlns:p14="http://schemas.microsoft.com/office/powerpoint/2010/main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14382"/>
      </p:ext>
    </p:extLst>
  </p:cSld>
  <p:clrMapOvr>
    <a:masterClrMapping/>
  </p:clrMapOvr>
  <p:transition xmlns:p14="http://schemas.microsoft.com/office/powerpoint/2010/main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25025"/>
      </p:ext>
    </p:extLst>
  </p:cSld>
  <p:clrMapOvr>
    <a:masterClrMapping/>
  </p:clrMapOvr>
  <p:transition xmlns:p14="http://schemas.microsoft.com/office/powerpoint/2010/main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42040"/>
      </p:ext>
    </p:extLst>
  </p:cSld>
  <p:clrMapOvr>
    <a:masterClrMapping/>
  </p:clrMapOvr>
  <p:transition xmlns:p14="http://schemas.microsoft.com/office/powerpoint/2010/main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597927"/>
      </p:ext>
    </p:extLst>
  </p:cSld>
  <p:clrMapOvr>
    <a:masterClrMapping/>
  </p:clrMapOvr>
  <p:transition xmlns:p14="http://schemas.microsoft.com/office/powerpoint/2010/main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9366465"/>
      </p:ext>
    </p:extLst>
  </p:cSld>
  <p:clrMapOvr>
    <a:masterClrMapping/>
  </p:clrMapOvr>
  <p:transition xmlns:p14="http://schemas.microsoft.com/office/powerpoint/2010/main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274385"/>
      </p:ext>
    </p:extLst>
  </p:cSld>
  <p:clrMapOvr>
    <a:masterClrMapping/>
  </p:clrMapOvr>
  <p:transition xmlns:p14="http://schemas.microsoft.com/office/powerpoint/2010/main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63878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276020"/>
      </p:ext>
    </p:extLst>
  </p:cSld>
  <p:clrMapOvr>
    <a:masterClrMapping/>
  </p:clrMapOvr>
  <p:transition xmlns:p14="http://schemas.microsoft.com/office/powerpoint/2010/main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6359"/>
            <a:ext cx="2057400" cy="42082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6359"/>
            <a:ext cx="6115050" cy="420826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50994"/>
      </p:ext>
    </p:extLst>
  </p:cSld>
  <p:clrMapOvr>
    <a:masterClrMapping/>
  </p:clrMapOvr>
  <p:transition xmlns:p14="http://schemas.microsoft.com/office/powerpoint/2010/main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7279"/>
      </p:ext>
    </p:extLst>
  </p:cSld>
  <p:clrMapOvr>
    <a:masterClrMapping/>
  </p:clrMapOvr>
  <p:transition xmlns:p14="http://schemas.microsoft.com/office/powerpoint/2010/main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9669"/>
      </p:ext>
    </p:extLst>
  </p:cSld>
  <p:clrMapOvr>
    <a:masterClrMapping/>
  </p:clrMapOvr>
  <p:transition xmlns:p14="http://schemas.microsoft.com/office/powerpoint/2010/main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  <a:prstGeom prst="rect">
            <a:avLst/>
          </a:prstGeom>
        </p:spPr>
        <p:txBody>
          <a:bodyPr lIns="34290" tIns="17145" rIns="34290" bIns="17145"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1162834"/>
      </p:ext>
    </p:extLst>
  </p:cSld>
  <p:clrMapOvr>
    <a:masterClrMapping/>
  </p:clrMapOvr>
  <p:transition xmlns:p14="http://schemas.microsoft.com/office/powerpoint/2010/main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93900"/>
      </p:ext>
    </p:extLst>
  </p:cSld>
  <p:clrMapOvr>
    <a:masterClrMapping/>
  </p:clrMapOvr>
  <p:transition xmlns:p14="http://schemas.microsoft.com/office/powerpoint/2010/main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94924"/>
      </p:ext>
    </p:extLst>
  </p:cSld>
  <p:clrMapOvr>
    <a:masterClrMapping/>
  </p:clrMapOvr>
  <p:transition xmlns:p14="http://schemas.microsoft.com/office/powerpoint/2010/main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74322"/>
      </p:ext>
    </p:extLst>
  </p:cSld>
  <p:clrMapOvr>
    <a:masterClrMapping/>
  </p:clrMapOvr>
  <p:transition xmlns:p14="http://schemas.microsoft.com/office/powerpoint/2010/main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17521"/>
      </p:ext>
    </p:extLst>
  </p:cSld>
  <p:clrMapOvr>
    <a:masterClrMapping/>
  </p:clrMapOvr>
  <p:transition xmlns:p14="http://schemas.microsoft.com/office/powerpoint/2010/main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363746"/>
      </p:ext>
    </p:extLst>
  </p:cSld>
  <p:clrMapOvr>
    <a:masterClrMapping/>
  </p:clrMapOvr>
  <p:transition xmlns:p14="http://schemas.microsoft.com/office/powerpoint/2010/main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154964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323601"/>
      </p:ext>
    </p:extLst>
  </p:cSld>
  <p:clrMapOvr>
    <a:masterClrMapping/>
  </p:clrMapOvr>
  <p:transition xmlns:p14="http://schemas.microsoft.com/office/powerpoint/2010/main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29204"/>
      </p:ext>
    </p:extLst>
  </p:cSld>
  <p:clrMapOvr>
    <a:masterClrMapping/>
  </p:clrMapOvr>
  <p:transition xmlns:p14="http://schemas.microsoft.com/office/powerpoint/2010/main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115050" cy="438864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6697"/>
      </p:ext>
    </p:extLst>
  </p:cSld>
  <p:clrMapOvr>
    <a:masterClrMapping/>
  </p:clrMapOvr>
  <p:transition xmlns:p14="http://schemas.microsoft.com/office/powerpoint/2010/main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0547"/>
      </p:ext>
    </p:extLst>
  </p:cSld>
  <p:clrMapOvr>
    <a:masterClrMapping/>
  </p:clrMapOvr>
  <p:transition xmlns:p14="http://schemas.microsoft.com/office/powerpoint/2010/main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9014"/>
      </p:ext>
    </p:extLst>
  </p:cSld>
  <p:clrMapOvr>
    <a:masterClrMapping/>
  </p:clrMapOvr>
  <p:transition xmlns:p14="http://schemas.microsoft.com/office/powerpoint/2010/main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812039"/>
      </p:ext>
    </p:extLst>
  </p:cSld>
  <p:clrMapOvr>
    <a:masterClrMapping/>
  </p:clrMapOvr>
  <p:transition xmlns:p14="http://schemas.microsoft.com/office/powerpoint/2010/main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76"/>
      </p:ext>
    </p:extLst>
  </p:cSld>
  <p:clrMapOvr>
    <a:masterClrMapping/>
  </p:clrMapOvr>
  <p:transition xmlns:p14="http://schemas.microsoft.com/office/powerpoint/2010/main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7174"/>
      </p:ext>
    </p:extLst>
  </p:cSld>
  <p:clrMapOvr>
    <a:masterClrMapping/>
  </p:clrMapOvr>
  <p:transition xmlns:p14="http://schemas.microsoft.com/office/powerpoint/2010/main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43259"/>
      </p:ext>
    </p:extLst>
  </p:cSld>
  <p:clrMapOvr>
    <a:masterClrMapping/>
  </p:clrMapOvr>
  <p:transition xmlns:p14="http://schemas.microsoft.com/office/powerpoint/2010/main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66333"/>
      </p:ext>
    </p:extLst>
  </p:cSld>
  <p:clrMapOvr>
    <a:masterClrMapping/>
  </p:clrMapOvr>
  <p:transition xmlns:p14="http://schemas.microsoft.com/office/powerpoint/2010/main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148479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789855"/>
      </p:ext>
    </p:extLst>
  </p:cSld>
  <p:clrMapOvr>
    <a:masterClrMapping/>
  </p:clrMapOvr>
  <p:transition xmlns:p14="http://schemas.microsoft.com/office/powerpoint/2010/main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78848"/>
      </p:ext>
    </p:extLst>
  </p:cSld>
  <p:clrMapOvr>
    <a:masterClrMapping/>
  </p:clrMapOvr>
  <p:transition xmlns:p14="http://schemas.microsoft.com/office/powerpoint/2010/main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53896"/>
      </p:ext>
    </p:extLst>
  </p:cSld>
  <p:clrMapOvr>
    <a:masterClrMapping/>
  </p:clrMapOvr>
  <p:transition xmlns:p14="http://schemas.microsoft.com/office/powerpoint/2010/main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859037"/>
            <a:ext cx="2286000" cy="37355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859037"/>
            <a:ext cx="6800850" cy="3735586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86202"/>
      </p:ext>
    </p:extLst>
  </p:cSld>
  <p:clrMapOvr>
    <a:masterClrMapping/>
  </p:clrMapOvr>
  <p:transition xmlns:p14="http://schemas.microsoft.com/office/powerpoint/2010/main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64987"/>
      </p:ext>
    </p:extLst>
  </p:cSld>
  <p:clrMapOvr>
    <a:masterClrMapping/>
  </p:clrMapOvr>
  <p:transition xmlns:p14="http://schemas.microsoft.com/office/powerpoint/2010/main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259"/>
      </p:ext>
    </p:extLst>
  </p:cSld>
  <p:clrMapOvr>
    <a:masterClrMapping/>
  </p:clrMapOvr>
  <p:transition xmlns:p14="http://schemas.microsoft.com/office/powerpoint/2010/main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535348"/>
      </p:ext>
    </p:extLst>
  </p:cSld>
  <p:clrMapOvr>
    <a:masterClrMapping/>
  </p:clrMapOvr>
  <p:transition xmlns:p14="http://schemas.microsoft.com/office/powerpoint/2010/main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30985"/>
      </p:ext>
    </p:extLst>
  </p:cSld>
  <p:clrMapOvr>
    <a:masterClrMapping/>
  </p:clrMapOvr>
  <p:transition xmlns:p14="http://schemas.microsoft.com/office/powerpoint/2010/main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8526"/>
      </p:ext>
    </p:extLst>
  </p:cSld>
  <p:clrMapOvr>
    <a:masterClrMapping/>
  </p:clrMapOvr>
  <p:transition xmlns:p14="http://schemas.microsoft.com/office/powerpoint/2010/main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6331"/>
      </p:ext>
    </p:extLst>
  </p:cSld>
  <p:clrMapOvr>
    <a:masterClrMapping/>
  </p:clrMapOvr>
  <p:transition xmlns:p14="http://schemas.microsoft.com/office/powerpoint/2010/main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282114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00322"/>
      </p:ext>
    </p:extLst>
  </p:cSld>
  <p:clrMapOvr>
    <a:masterClrMapping/>
  </p:clrMapOvr>
  <p:transition xmlns:p14="http://schemas.microsoft.com/office/powerpoint/2010/main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432259"/>
      </p:ext>
    </p:extLst>
  </p:cSld>
  <p:clrMapOvr>
    <a:masterClrMapping/>
  </p:clrMapOvr>
  <p:transition xmlns:p14="http://schemas.microsoft.com/office/powerpoint/2010/main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Calibri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283539"/>
      </p:ext>
    </p:extLst>
  </p:cSld>
  <p:clrMapOvr>
    <a:masterClrMapping/>
  </p:clrMapOvr>
  <p:transition xmlns:p14="http://schemas.microsoft.com/office/powerpoint/2010/main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74318"/>
      </p:ext>
    </p:extLst>
  </p:cSld>
  <p:clrMapOvr>
    <a:masterClrMapping/>
  </p:clrMapOvr>
  <p:transition xmlns:p14="http://schemas.microsoft.com/office/powerpoint/2010/main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200151"/>
            <a:ext cx="2286000" cy="33944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200151"/>
            <a:ext cx="680085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29796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0025"/>
            <a:ext cx="2057400" cy="4890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0025"/>
            <a:ext cx="6115050" cy="4890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07369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80227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0933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5200"/>
            <a:ext cx="2032000" cy="3435350"/>
          </a:xfrm>
        </p:spPr>
        <p:txBody>
          <a:bodyPr/>
          <a:lstStyle>
            <a:lvl1pPr marL="0" indent="0">
              <a:buNone/>
              <a:defRPr sz="2800">
                <a:solidFill>
                  <a:srgbClr val="3186C7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Single Title Here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743200" y="74295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5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686141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037" y="1447205"/>
            <a:ext cx="3481388" cy="36957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1447205"/>
            <a:ext cx="3481388" cy="36957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89137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8245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63046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095916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770221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626383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14692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19126"/>
            <a:ext cx="2057400" cy="45237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19126"/>
            <a:ext cx="6115050" cy="45237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1237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0232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5200"/>
            <a:ext cx="2032000" cy="1536700"/>
          </a:xfrm>
        </p:spPr>
        <p:txBody>
          <a:bodyPr/>
          <a:lstStyle>
            <a:lvl1pPr marL="0" indent="0">
              <a:buNone/>
              <a:defRPr sz="2800">
                <a:solidFill>
                  <a:srgbClr val="3186C7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743200" y="74295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2667000"/>
            <a:ext cx="2032000" cy="1536700"/>
          </a:xfrm>
        </p:spPr>
        <p:txBody>
          <a:bodyPr/>
          <a:lstStyle>
            <a:lvl1pPr marL="0" indent="0">
              <a:buNone/>
              <a:defRPr sz="2800">
                <a:solidFill>
                  <a:srgbClr val="8C8A8E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4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86830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084320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19127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19563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9969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31139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422787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788242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375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63129"/>
            <a:ext cx="2057400" cy="43314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3129"/>
            <a:ext cx="6115050" cy="433149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9775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47833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29845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28626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619190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0284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6325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43131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90004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410119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46530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800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0"/>
            <a:ext cx="43180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800" b="0" i="0">
                <a:solidFill>
                  <a:srgbClr val="032B4E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3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5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2974" y="263129"/>
            <a:ext cx="2058591" cy="43314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3129"/>
            <a:ext cx="6118622" cy="4331494"/>
          </a:xfrm>
          <a:prstGeom prst="rect">
            <a:avLst/>
          </a:prstGeom>
        </p:spPr>
        <p:txBody>
          <a:bodyPr vert="eaVert"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52598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99414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995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6"/>
            <a:ext cx="7772400" cy="1021556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5"/>
            <a:ext cx="7772400" cy="1125141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84980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7" y="1200151"/>
            <a:ext cx="4086225" cy="339447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48091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  <a:prstGeom prst="rect">
            <a:avLst/>
          </a:prstGeom>
        </p:spPr>
        <p:txBody>
          <a:bodyPr lIns="34290" tIns="17145" rIns="34290" bIns="17145"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23684"/>
      </p:ext>
    </p:extLst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45480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091524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114" cy="351829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754616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1"/>
            <a:ext cx="5486400" cy="425053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pPr lvl="0"/>
            <a:r>
              <a:rPr lang="en-US" noProof="0" smtClean="0">
                <a:sym typeface="Lucida Grande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4"/>
            <a:ext cx="5486400" cy="603647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732090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5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13" Type="http://schemas.openxmlformats.org/officeDocument/2006/relationships/image" Target="../media/image9.png"/><Relationship Id="rId1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1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1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3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2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4.xml"/><Relationship Id="rId12" Type="http://schemas.openxmlformats.org/officeDocument/2006/relationships/theme" Target="../theme/theme22.xml"/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3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5.xml"/><Relationship Id="rId12" Type="http://schemas.openxmlformats.org/officeDocument/2006/relationships/theme" Target="../theme/theme23.xml"/><Relationship Id="rId1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4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6.xml"/><Relationship Id="rId12" Type="http://schemas.openxmlformats.org/officeDocument/2006/relationships/theme" Target="../theme/theme24.xml"/><Relationship Id="rId1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5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7.xml"/><Relationship Id="rId12" Type="http://schemas.openxmlformats.org/officeDocument/2006/relationships/theme" Target="../theme/theme25.xml"/><Relationship Id="rId1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6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8.xml"/><Relationship Id="rId12" Type="http://schemas.openxmlformats.org/officeDocument/2006/relationships/theme" Target="../theme/theme26.xml"/><Relationship Id="rId1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7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9.xml"/><Relationship Id="rId12" Type="http://schemas.openxmlformats.org/officeDocument/2006/relationships/theme" Target="../theme/theme27.xml"/><Relationship Id="rId1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8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0.xml"/><Relationship Id="rId12" Type="http://schemas.openxmlformats.org/officeDocument/2006/relationships/theme" Target="../theme/theme28.xml"/><Relationship Id="rId1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9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1.xml"/><Relationship Id="rId12" Type="http://schemas.openxmlformats.org/officeDocument/2006/relationships/theme" Target="../theme/theme29.xml"/><Relationship Id="rId1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2.xml"/><Relationship Id="rId12" Type="http://schemas.openxmlformats.org/officeDocument/2006/relationships/theme" Target="../theme/theme30.xml"/><Relationship Id="rId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1.xml"/></Relationships>
</file>

<file path=ppt/slideMasters/_rels/slideMaster3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3.xml"/><Relationship Id="rId12" Type="http://schemas.openxmlformats.org/officeDocument/2006/relationships/theme" Target="../theme/theme31.xml"/><Relationship Id="rId1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2.xml"/></Relationships>
</file>

<file path=ppt/slideMasters/_rels/slideMaster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4.xml"/><Relationship Id="rId12" Type="http://schemas.openxmlformats.org/officeDocument/2006/relationships/theme" Target="../theme/theme32.xml"/><Relationship Id="rId1" Type="http://schemas.openxmlformats.org/officeDocument/2006/relationships/slideLayout" Target="../slideLayouts/slideLayout344.xml"/><Relationship Id="rId2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3.xml"/></Relationships>
</file>

<file path=ppt/slideMasters/_rels/slideMaster3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5.xml"/><Relationship Id="rId12" Type="http://schemas.openxmlformats.org/officeDocument/2006/relationships/theme" Target="../theme/theme33.xml"/><Relationship Id="rId1" Type="http://schemas.openxmlformats.org/officeDocument/2006/relationships/slideLayout" Target="../slideLayouts/slideLayout355.xml"/><Relationship Id="rId2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1.xml"/><Relationship Id="rId8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4.xml"/></Relationships>
</file>

<file path=ppt/slideMasters/_rels/slideMaster3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6.xml"/><Relationship Id="rId12" Type="http://schemas.openxmlformats.org/officeDocument/2006/relationships/theme" Target="../theme/theme34.xml"/><Relationship Id="rId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5.xml"/></Relationships>
</file>

<file path=ppt/slideMasters/_rels/slideMaster3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7.xml"/><Relationship Id="rId12" Type="http://schemas.openxmlformats.org/officeDocument/2006/relationships/theme" Target="../theme/theme35.xml"/><Relationship Id="rId1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3.xml"/><Relationship Id="rId8" Type="http://schemas.openxmlformats.org/officeDocument/2006/relationships/slideLayout" Target="../slideLayouts/slideLayout384.xml"/><Relationship Id="rId9" Type="http://schemas.openxmlformats.org/officeDocument/2006/relationships/slideLayout" Target="../slideLayouts/slideLayout385.xml"/><Relationship Id="rId10" Type="http://schemas.openxmlformats.org/officeDocument/2006/relationships/slideLayout" Target="../slideLayouts/slideLayout386.xml"/></Relationships>
</file>

<file path=ppt/slideMasters/_rels/slideMaster3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8.xml"/><Relationship Id="rId12" Type="http://schemas.openxmlformats.org/officeDocument/2006/relationships/theme" Target="../theme/theme36.xml"/><Relationship Id="rId1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91.xml"/><Relationship Id="rId5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4.xml"/><Relationship Id="rId8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397.xml"/></Relationships>
</file>

<file path=ppt/slideMasters/_rels/slideMaster3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9.xml"/><Relationship Id="rId12" Type="http://schemas.openxmlformats.org/officeDocument/2006/relationships/theme" Target="../theme/theme37.xml"/><Relationship Id="rId1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406.xml"/><Relationship Id="rId9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08.xml"/></Relationships>
</file>

<file path=ppt/slideMasters/_rels/slideMaster3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0.xml"/><Relationship Id="rId12" Type="http://schemas.openxmlformats.org/officeDocument/2006/relationships/theme" Target="../theme/theme38.xml"/><Relationship Id="rId1" Type="http://schemas.openxmlformats.org/officeDocument/2006/relationships/slideLayout" Target="../slideLayouts/slideLayout410.xml"/><Relationship Id="rId2" Type="http://schemas.openxmlformats.org/officeDocument/2006/relationships/slideLayout" Target="../slideLayouts/slideLayout411.xml"/><Relationship Id="rId3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6.xml"/><Relationship Id="rId8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19.xml"/></Relationships>
</file>

<file path=ppt/slideMasters/_rels/slideMaster3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1.xml"/><Relationship Id="rId12" Type="http://schemas.openxmlformats.org/officeDocument/2006/relationships/theme" Target="../theme/theme39.xml"/><Relationship Id="rId1" Type="http://schemas.openxmlformats.org/officeDocument/2006/relationships/slideLayout" Target="../slideLayouts/slideLayout421.xml"/><Relationship Id="rId2" Type="http://schemas.openxmlformats.org/officeDocument/2006/relationships/slideLayout" Target="../slideLayouts/slideLayout422.xml"/><Relationship Id="rId3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24.xml"/><Relationship Id="rId5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27.xml"/><Relationship Id="rId8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4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2.xml"/><Relationship Id="rId12" Type="http://schemas.openxmlformats.org/officeDocument/2006/relationships/theme" Target="../theme/theme40.xml"/><Relationship Id="rId1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1.xml"/></Relationships>
</file>

<file path=ppt/slideMasters/_rels/slideMaster4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3.xml"/><Relationship Id="rId12" Type="http://schemas.openxmlformats.org/officeDocument/2006/relationships/theme" Target="../theme/theme41.xml"/><Relationship Id="rId1" Type="http://schemas.openxmlformats.org/officeDocument/2006/relationships/slideLayout" Target="../slideLayouts/slideLayout443.xml"/><Relationship Id="rId2" Type="http://schemas.openxmlformats.org/officeDocument/2006/relationships/slideLayout" Target="../slideLayouts/slideLayout444.xml"/><Relationship Id="rId3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49.xml"/><Relationship Id="rId8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2.xml"/></Relationships>
</file>

<file path=ppt/slideMasters/_rels/slideMaster4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4.xml"/><Relationship Id="rId12" Type="http://schemas.openxmlformats.org/officeDocument/2006/relationships/theme" Target="../theme/theme42.xml"/><Relationship Id="rId13" Type="http://schemas.openxmlformats.org/officeDocument/2006/relationships/image" Target="../media/image9.png"/><Relationship Id="rId1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55.xml"/><Relationship Id="rId3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0.xml"/><Relationship Id="rId8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3.xml"/></Relationships>
</file>

<file path=ppt/slideMasters/_rels/slideMaster4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5.xml"/><Relationship Id="rId12" Type="http://schemas.openxmlformats.org/officeDocument/2006/relationships/theme" Target="../theme/theme43.xml"/><Relationship Id="rId1" Type="http://schemas.openxmlformats.org/officeDocument/2006/relationships/slideLayout" Target="../slideLayouts/slideLayout465.xml"/><Relationship Id="rId2" Type="http://schemas.openxmlformats.org/officeDocument/2006/relationships/slideLayout" Target="../slideLayouts/slideLayout466.xml"/><Relationship Id="rId3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1.xml"/><Relationship Id="rId8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4.xml"/></Relationships>
</file>

<file path=ppt/slideMasters/_rels/slideMaster4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6.xml"/><Relationship Id="rId12" Type="http://schemas.openxmlformats.org/officeDocument/2006/relationships/theme" Target="../theme/theme44.xml"/><Relationship Id="rId1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2.xml"/><Relationship Id="rId8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85.xml"/></Relationships>
</file>

<file path=ppt/slideMasters/_rels/slideMaster4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7.xml"/><Relationship Id="rId12" Type="http://schemas.openxmlformats.org/officeDocument/2006/relationships/theme" Target="../theme/theme45.xml"/><Relationship Id="rId1" Type="http://schemas.openxmlformats.org/officeDocument/2006/relationships/slideLayout" Target="../slideLayouts/slideLayout487.xml"/><Relationship Id="rId2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90.xml"/><Relationship Id="rId5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2.xml"/><Relationship Id="rId7" Type="http://schemas.openxmlformats.org/officeDocument/2006/relationships/slideLayout" Target="../slideLayouts/slideLayout493.xml"/><Relationship Id="rId8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496.xml"/></Relationships>
</file>

<file path=ppt/slideMasters/_rels/slideMaster4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8.xml"/><Relationship Id="rId12" Type="http://schemas.openxmlformats.org/officeDocument/2006/relationships/theme" Target="../theme/theme46.xml"/><Relationship Id="rId1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7.xml"/></Relationships>
</file>

<file path=ppt/slideMasters/_rels/slideMaster4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9.xml"/><Relationship Id="rId12" Type="http://schemas.openxmlformats.org/officeDocument/2006/relationships/theme" Target="../theme/theme47.xml"/><Relationship Id="rId1" Type="http://schemas.openxmlformats.org/officeDocument/2006/relationships/slideLayout" Target="../slideLayouts/slideLayout509.xml"/><Relationship Id="rId2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4.xml"/><Relationship Id="rId7" Type="http://schemas.openxmlformats.org/officeDocument/2006/relationships/slideLayout" Target="../slideLayouts/slideLayout515.xml"/><Relationship Id="rId8" Type="http://schemas.openxmlformats.org/officeDocument/2006/relationships/slideLayout" Target="../slideLayouts/slideLayout516.xml"/><Relationship Id="rId9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18.xml"/></Relationships>
</file>

<file path=ppt/slideMasters/_rels/slideMaster4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0.xml"/><Relationship Id="rId12" Type="http://schemas.openxmlformats.org/officeDocument/2006/relationships/theme" Target="../theme/theme48.xml"/><Relationship Id="rId1" Type="http://schemas.openxmlformats.org/officeDocument/2006/relationships/slideLayout" Target="../slideLayouts/slideLayout520.xml"/><Relationship Id="rId2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524.xml"/><Relationship Id="rId6" Type="http://schemas.openxmlformats.org/officeDocument/2006/relationships/slideLayout" Target="../slideLayouts/slideLayout525.xml"/><Relationship Id="rId7" Type="http://schemas.openxmlformats.org/officeDocument/2006/relationships/slideLayout" Target="../slideLayouts/slideLayout526.xml"/><Relationship Id="rId8" Type="http://schemas.openxmlformats.org/officeDocument/2006/relationships/slideLayout" Target="../slideLayouts/slideLayout527.xml"/><Relationship Id="rId9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29.xml"/></Relationships>
</file>

<file path=ppt/slideMasters/_rels/slideMaster4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1.xml"/><Relationship Id="rId12" Type="http://schemas.openxmlformats.org/officeDocument/2006/relationships/theme" Target="../theme/theme49.xml"/><Relationship Id="rId1" Type="http://schemas.openxmlformats.org/officeDocument/2006/relationships/slideLayout" Target="../slideLayouts/slideLayout531.xml"/><Relationship Id="rId2" Type="http://schemas.openxmlformats.org/officeDocument/2006/relationships/slideLayout" Target="../slideLayouts/slideLayout532.xml"/><Relationship Id="rId3" Type="http://schemas.openxmlformats.org/officeDocument/2006/relationships/slideLayout" Target="../slideLayouts/slideLayout533.xml"/><Relationship Id="rId4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535.xml"/><Relationship Id="rId6" Type="http://schemas.openxmlformats.org/officeDocument/2006/relationships/slideLayout" Target="../slideLayouts/slideLayout536.xml"/><Relationship Id="rId7" Type="http://schemas.openxmlformats.org/officeDocument/2006/relationships/slideLayout" Target="../slideLayouts/slideLayout537.xml"/><Relationship Id="rId8" Type="http://schemas.openxmlformats.org/officeDocument/2006/relationships/slideLayout" Target="../slideLayouts/slideLayout538.xml"/><Relationship Id="rId9" Type="http://schemas.openxmlformats.org/officeDocument/2006/relationships/slideLayout" Target="../slideLayouts/slideLayout539.xml"/><Relationship Id="rId10" Type="http://schemas.openxmlformats.org/officeDocument/2006/relationships/slideLayout" Target="../slideLayouts/slideLayout54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5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2.xml"/><Relationship Id="rId12" Type="http://schemas.openxmlformats.org/officeDocument/2006/relationships/theme" Target="../theme/theme50.xml"/><Relationship Id="rId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47.xml"/><Relationship Id="rId7" Type="http://schemas.openxmlformats.org/officeDocument/2006/relationships/slideLayout" Target="../slideLayouts/slideLayout548.xml"/><Relationship Id="rId8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51.xml"/></Relationships>
</file>

<file path=ppt/slideMasters/_rels/slideMaster5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3.xml"/><Relationship Id="rId12" Type="http://schemas.openxmlformats.org/officeDocument/2006/relationships/theme" Target="../theme/theme51.xml"/><Relationship Id="rId1" Type="http://schemas.openxmlformats.org/officeDocument/2006/relationships/slideLayout" Target="../slideLayouts/slideLayout553.xml"/><Relationship Id="rId2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58.xml"/><Relationship Id="rId7" Type="http://schemas.openxmlformats.org/officeDocument/2006/relationships/slideLayout" Target="../slideLayouts/slideLayout559.xml"/><Relationship Id="rId8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206375"/>
            <a:ext cx="80391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0" y="1200150"/>
            <a:ext cx="80391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bar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0847"/>
            <a:ext cx="9144000" cy="1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900" r:id="rId9"/>
    <p:sldLayoutId id="2147483901" r:id="rId10"/>
    <p:sldLayoutId id="2147483902" r:id="rId11"/>
    <p:sldLayoutId id="2147484514" r:id="rId12"/>
    <p:sldLayoutId id="214748451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3186C7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3186C7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3186C7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3186C7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3186C7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7550"/>
            <a:ext cx="8229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6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ctr" rtl="0" eaLnBrk="1" fontAlgn="base" hangingPunct="1">
        <a:spcBef>
          <a:spcPts val="675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2pPr>
      <a:lvl3pPr marL="390525" indent="-47625" algn="ctr" rtl="0" eaLnBrk="1" fontAlgn="base" hangingPunct="1">
        <a:spcBef>
          <a:spcPts val="563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3pPr>
      <a:lvl4pPr marL="5619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4pPr>
      <a:lvl5pPr marL="7334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5pPr>
      <a:lvl6pPr marL="9048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6pPr>
      <a:lvl7pPr marL="10763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7pPr>
      <a:lvl8pPr marL="12477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8pPr>
      <a:lvl9pPr marL="14192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7550"/>
            <a:ext cx="8229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0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8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54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3315" name="Oval 2"/>
          <p:cNvSpPr>
            <a:spLocks/>
          </p:cNvSpPr>
          <p:nvPr/>
        </p:nvSpPr>
        <p:spPr bwMode="auto">
          <a:xfrm>
            <a:off x="5805488" y="2563813"/>
            <a:ext cx="1825625" cy="18256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13316" name="Oval 3"/>
          <p:cNvSpPr>
            <a:spLocks/>
          </p:cNvSpPr>
          <p:nvPr/>
        </p:nvSpPr>
        <p:spPr bwMode="auto">
          <a:xfrm>
            <a:off x="3660775" y="2560638"/>
            <a:ext cx="1825625" cy="182403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13317" name="Oval 4"/>
          <p:cNvSpPr>
            <a:spLocks/>
          </p:cNvSpPr>
          <p:nvPr/>
        </p:nvSpPr>
        <p:spPr bwMode="auto">
          <a:xfrm>
            <a:off x="1517650" y="2563813"/>
            <a:ext cx="1825625" cy="18256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683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314700" y="1574800"/>
            <a:ext cx="5553075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6938" y="2182813"/>
            <a:ext cx="54641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8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00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573088" indent="-200025" algn="l" rtl="0" eaLnBrk="1" fontAlgn="base" hangingPunct="1">
        <a:spcBef>
          <a:spcPts val="675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573088" indent="-200025" algn="l" rtl="0" eaLnBrk="1" fontAlgn="base" hangingPunct="1">
        <a:spcBef>
          <a:spcPts val="563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573088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573088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74533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91678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108823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125968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314700" y="1574800"/>
            <a:ext cx="5553075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6938" y="2182813"/>
            <a:ext cx="54641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0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95250" indent="-95250" algn="l" rtl="0" eaLnBrk="1" fontAlgn="base" hangingPunct="1">
        <a:spcBef>
          <a:spcPts val="675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2667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4381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6096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7810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14750" y="923925"/>
            <a:ext cx="5075238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1"/>
          <a:stretch>
            <a:fillRect/>
          </a:stretch>
        </p:blipFill>
        <p:spPr bwMode="auto">
          <a:xfrm>
            <a:off x="6721475" y="4429125"/>
            <a:ext cx="2003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66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450"/>
        </a:spcBef>
        <a:spcAft>
          <a:spcPct val="0"/>
        </a:spcAft>
        <a:defRPr b="1">
          <a:solidFill>
            <a:srgbClr val="0F243E"/>
          </a:solidFill>
          <a:latin typeface="+mn-lt"/>
          <a:ea typeface="+mn-ea"/>
          <a:cs typeface="+mn-cs"/>
          <a:sym typeface="Lucida Grande" charset="0"/>
        </a:defRPr>
      </a:lvl1pPr>
      <a:lvl2pPr marL="92075" indent="-44450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Thonburi" charset="0"/>
        <a:buChar char="•"/>
        <a:defRPr b="1">
          <a:solidFill>
            <a:schemeClr val="tx1"/>
          </a:solidFill>
          <a:latin typeface="+mn-lt"/>
          <a:ea typeface="ヒラギノ角ゴ ProN W3" charset="0"/>
          <a:cs typeface="ヒラギノ角ゴ ProN W3" charset="0"/>
          <a:sym typeface="Lucida Grande" charset="0"/>
        </a:defRPr>
      </a:lvl2pPr>
      <a:lvl3pPr marL="185738" indent="-476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Thonburi" charset="0"/>
        <a:buChar char="•"/>
        <a:defRPr sz="1600" b="1">
          <a:solidFill>
            <a:schemeClr val="tx1"/>
          </a:solidFill>
          <a:latin typeface="+mn-lt"/>
          <a:ea typeface="ヒラギノ角ゴ ProN W3" charset="0"/>
          <a:cs typeface="ヒラギノ角ゴ ProN W3" charset="0"/>
          <a:sym typeface="Lucida Grande" charset="0"/>
        </a:defRPr>
      </a:lvl3pPr>
      <a:lvl4pPr marL="2857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50000"/>
        <a:buFont typeface="Calibri" charset="0"/>
        <a:buChar char="•"/>
        <a:defRPr sz="14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76213" y="1676400"/>
            <a:ext cx="5553075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6213" y="2144713"/>
            <a:ext cx="5553075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95250" indent="-95250" algn="l" rtl="0" eaLnBrk="1" fontAlgn="base" hangingPunct="1">
        <a:spcBef>
          <a:spcPts val="675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2667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4381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6096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7810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2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985838"/>
            <a:ext cx="7786688" cy="386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olas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olas" charset="0"/>
              </a:rPr>
              <a:t>Second level</a:t>
            </a:r>
          </a:p>
          <a:p>
            <a:pPr lvl="2"/>
            <a:r>
              <a:rPr lang="en-US" smtClean="0">
                <a:sym typeface="Consolas" charset="0"/>
              </a:rPr>
              <a:t>Third level</a:t>
            </a:r>
          </a:p>
          <a:p>
            <a:pPr lvl="3"/>
            <a:r>
              <a:rPr lang="en-US" smtClean="0">
                <a:sym typeface="Consolas" charset="0"/>
              </a:rPr>
              <a:t>Fourth level</a:t>
            </a:r>
          </a:p>
          <a:p>
            <a:pPr lvl="4"/>
            <a:r>
              <a:rPr lang="en-US" smtClean="0">
                <a:sym typeface="Consolas" charset="0"/>
              </a:rPr>
              <a:t>Fifth level</a:t>
            </a:r>
            <a:endParaRPr lang="en-US">
              <a:sym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3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1pPr>
      <a:lvl2pPr marL="47625" indent="-47625" algn="l" rtl="0" eaLnBrk="1" fontAlgn="base" hangingPunct="1">
        <a:spcBef>
          <a:spcPts val="675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3pPr>
      <a:lvl4pPr marL="142875" indent="-142875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4pPr>
      <a:lvl5pPr marL="1905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5pPr>
      <a:lvl6pPr marL="3619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6pPr>
      <a:lvl7pPr marL="5334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7pPr>
      <a:lvl8pPr marL="7048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8pPr>
      <a:lvl9pPr marL="8763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000125"/>
            <a:ext cx="7786687" cy="386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olas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olas" charset="0"/>
              </a:rPr>
              <a:t>Second level</a:t>
            </a:r>
          </a:p>
          <a:p>
            <a:pPr lvl="2"/>
            <a:r>
              <a:rPr lang="en-US" smtClean="0">
                <a:sym typeface="Consolas" charset="0"/>
              </a:rPr>
              <a:t>Third level</a:t>
            </a:r>
          </a:p>
          <a:p>
            <a:pPr lvl="3"/>
            <a:r>
              <a:rPr lang="en-US" smtClean="0">
                <a:sym typeface="Consolas" charset="0"/>
              </a:rPr>
              <a:t>Fourth level</a:t>
            </a:r>
          </a:p>
          <a:p>
            <a:pPr lvl="4"/>
            <a:r>
              <a:rPr lang="en-US" smtClean="0">
                <a:sym typeface="Consolas" charset="0"/>
              </a:rPr>
              <a:t>Fifth level</a:t>
            </a:r>
            <a:endParaRPr lang="en-US">
              <a:sym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27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3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1pPr>
      <a:lvl2pPr marL="47625" indent="-47625" algn="l" rtl="0" eaLnBrk="1" fontAlgn="base" hangingPunct="1">
        <a:spcBef>
          <a:spcPts val="675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3pPr>
      <a:lvl4pPr marL="142875" indent="-142875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4pPr>
      <a:lvl5pPr marL="1905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5pPr>
      <a:lvl6pPr marL="3619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6pPr>
      <a:lvl7pPr marL="5334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7pPr>
      <a:lvl8pPr marL="7048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8pPr>
      <a:lvl9pPr marL="8763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71638"/>
            <a:ext cx="8424862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6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spcBef>
          <a:spcPts val="75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1pPr>
      <a:lvl2pPr marL="277813" indent="-106363" algn="ctr" rtl="0" eaLnBrk="1" fontAlgn="base" hangingPunct="1">
        <a:spcBef>
          <a:spcPts val="675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2pPr>
      <a:lvl3pPr marL="428625" indent="-85725" algn="ctr" rtl="0" eaLnBrk="1" fontAlgn="base" hangingPunct="1">
        <a:spcBef>
          <a:spcPts val="563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3pPr>
      <a:lvl4pPr marL="600075" indent="-85725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4pPr>
      <a:lvl5pPr marL="771525" indent="-85725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5pPr>
      <a:lvl6pPr marL="17145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6pPr>
      <a:lvl7pPr marL="34290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7pPr>
      <a:lvl8pPr marL="51435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8pPr>
      <a:lvl9pPr marL="68580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5763"/>
            <a:ext cx="8229600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6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05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58838"/>
            <a:ext cx="914400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1714500"/>
            <a:ext cx="9144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7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01C75-6E3A-0C43-AC78-5185600B4E67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AB41-457F-9A4C-A01C-ACD95B8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6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1169988"/>
            <a:ext cx="8388350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3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49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191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2038" y="1447800"/>
            <a:ext cx="70199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391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53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681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82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3525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>
            <a:off x="2076450" y="11525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6148" name="Line 3"/>
          <p:cNvSpPr>
            <a:spLocks noChangeShapeType="1"/>
          </p:cNvSpPr>
          <p:nvPr/>
        </p:nvSpPr>
        <p:spPr bwMode="auto">
          <a:xfrm>
            <a:off x="2305050" y="2500313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9" name="Rectangle 4"/>
          <p:cNvSpPr>
            <a:spLocks/>
          </p:cNvSpPr>
          <p:nvPr/>
        </p:nvSpPr>
        <p:spPr bwMode="auto">
          <a:xfrm>
            <a:off x="4995863" y="1152525"/>
            <a:ext cx="2071687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5224463" y="2500313"/>
            <a:ext cx="1630362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61963" y="263525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842963" y="1266825"/>
            <a:ext cx="2071687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2" name="Rectangle 3"/>
          <p:cNvSpPr>
            <a:spLocks/>
          </p:cNvSpPr>
          <p:nvPr/>
        </p:nvSpPr>
        <p:spPr bwMode="auto">
          <a:xfrm>
            <a:off x="3533775" y="12668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3" name="Rectangle 4"/>
          <p:cNvSpPr>
            <a:spLocks/>
          </p:cNvSpPr>
          <p:nvPr/>
        </p:nvSpPr>
        <p:spPr bwMode="auto">
          <a:xfrm>
            <a:off x="6229350" y="12668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4" name="Line 5"/>
          <p:cNvSpPr>
            <a:spLocks noChangeShapeType="1"/>
          </p:cNvSpPr>
          <p:nvPr/>
        </p:nvSpPr>
        <p:spPr bwMode="auto">
          <a:xfrm>
            <a:off x="1071563" y="2614613"/>
            <a:ext cx="1630362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>
            <a:off x="3762375" y="2638425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6" name="Line 7"/>
          <p:cNvSpPr>
            <a:spLocks noChangeShapeType="1"/>
          </p:cNvSpPr>
          <p:nvPr/>
        </p:nvSpPr>
        <p:spPr bwMode="auto">
          <a:xfrm>
            <a:off x="6457950" y="2652713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2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8763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8195" name="Rectangle 2"/>
          <p:cNvSpPr>
            <a:spLocks/>
          </p:cNvSpPr>
          <p:nvPr/>
        </p:nvSpPr>
        <p:spPr bwMode="auto">
          <a:xfrm>
            <a:off x="304800" y="1362075"/>
            <a:ext cx="1928813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>
            <a:off x="557213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Rectangle 4"/>
          <p:cNvSpPr>
            <a:spLocks/>
          </p:cNvSpPr>
          <p:nvPr/>
        </p:nvSpPr>
        <p:spPr bwMode="auto">
          <a:xfrm>
            <a:off x="2514600" y="1362075"/>
            <a:ext cx="1928813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>
            <a:off x="2767013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9" name="Rectangle 6"/>
          <p:cNvSpPr>
            <a:spLocks/>
          </p:cNvSpPr>
          <p:nvPr/>
        </p:nvSpPr>
        <p:spPr bwMode="auto">
          <a:xfrm>
            <a:off x="4710113" y="1362075"/>
            <a:ext cx="1928812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200" name="Line 7"/>
          <p:cNvSpPr>
            <a:spLocks noChangeShapeType="1"/>
          </p:cNvSpPr>
          <p:nvPr/>
        </p:nvSpPr>
        <p:spPr bwMode="auto">
          <a:xfrm>
            <a:off x="4967288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1" name="Rectangle 8"/>
          <p:cNvSpPr>
            <a:spLocks/>
          </p:cNvSpPr>
          <p:nvPr/>
        </p:nvSpPr>
        <p:spPr bwMode="auto">
          <a:xfrm>
            <a:off x="6910388" y="1362075"/>
            <a:ext cx="1928812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202" name="Line 9"/>
          <p:cNvSpPr>
            <a:spLocks noChangeShapeType="1"/>
          </p:cNvSpPr>
          <p:nvPr/>
        </p:nvSpPr>
        <p:spPr bwMode="auto">
          <a:xfrm>
            <a:off x="7162800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7550"/>
            <a:ext cx="8229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ctr" rtl="0" eaLnBrk="1" fontAlgn="base" hangingPunct="1">
        <a:spcBef>
          <a:spcPts val="675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2pPr>
      <a:lvl3pPr marL="390525" indent="-47625" algn="ctr" rtl="0" eaLnBrk="1" fontAlgn="base" hangingPunct="1">
        <a:spcBef>
          <a:spcPts val="563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3pPr>
      <a:lvl4pPr marL="5619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4pPr>
      <a:lvl5pPr marL="7334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5pPr>
      <a:lvl6pPr marL="9048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6pPr>
      <a:lvl7pPr marL="10763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7pPr>
      <a:lvl8pPr marL="124777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8pPr>
      <a:lvl9pPr marL="1419225" indent="-47625" algn="ctr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E6E6E6"/>
          </a:solidFill>
          <a:latin typeface="Calibri" charset="0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7550"/>
            <a:ext cx="8229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1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SzPct val="100000"/>
        <a:buFont typeface="Arial" charset="0"/>
        <a:buChar char="•"/>
        <a:defRPr sz="2000">
          <a:solidFill>
            <a:srgbClr val="366092"/>
          </a:solidFill>
          <a:latin typeface="Calibri" charset="0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6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25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1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25000"/>
        <a:buFont typeface="Thonburi" charset="0"/>
        <a:buChar char="•"/>
        <a:defRPr sz="1600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66738"/>
            <a:ext cx="822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3315" name="Oval 2"/>
          <p:cNvSpPr>
            <a:spLocks/>
          </p:cNvSpPr>
          <p:nvPr/>
        </p:nvSpPr>
        <p:spPr bwMode="auto">
          <a:xfrm>
            <a:off x="5805488" y="2563813"/>
            <a:ext cx="1825625" cy="18256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13316" name="Oval 3"/>
          <p:cNvSpPr>
            <a:spLocks/>
          </p:cNvSpPr>
          <p:nvPr/>
        </p:nvSpPr>
        <p:spPr bwMode="auto">
          <a:xfrm>
            <a:off x="3660775" y="2560638"/>
            <a:ext cx="1825625" cy="182403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13317" name="Oval 4"/>
          <p:cNvSpPr>
            <a:spLocks/>
          </p:cNvSpPr>
          <p:nvPr/>
        </p:nvSpPr>
        <p:spPr bwMode="auto">
          <a:xfrm>
            <a:off x="1517650" y="2563813"/>
            <a:ext cx="1825625" cy="18256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621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0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21907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390525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5619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7334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9048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10763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2477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41922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1600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1169988"/>
            <a:ext cx="8388350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78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16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314700" y="1574800"/>
            <a:ext cx="5553075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6938" y="2182813"/>
            <a:ext cx="54641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3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100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573088" indent="-200025" algn="l" rtl="0" eaLnBrk="1" fontAlgn="base" hangingPunct="1">
        <a:spcBef>
          <a:spcPts val="675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573088" indent="-200025" algn="l" rtl="0" eaLnBrk="1" fontAlgn="base" hangingPunct="1">
        <a:spcBef>
          <a:spcPts val="563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573088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573088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74533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91678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108823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1259681" indent="-200025" algn="l" rtl="0" eaLnBrk="1" fontAlgn="base" hangingPunct="1">
        <a:spcBef>
          <a:spcPts val="488"/>
        </a:spcBef>
        <a:spcAft>
          <a:spcPct val="0"/>
        </a:spcAft>
        <a:buClr>
          <a:srgbClr val="366092"/>
        </a:buClr>
        <a:buSzPct val="34000"/>
        <a:buFont typeface="Thonburi" charset="0"/>
        <a:buChar char="•"/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314700" y="1574800"/>
            <a:ext cx="5553075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6938" y="2182813"/>
            <a:ext cx="54641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9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95250" indent="-95250" algn="l" rtl="0" eaLnBrk="1" fontAlgn="base" hangingPunct="1">
        <a:spcBef>
          <a:spcPts val="675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2667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4381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6096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7810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14750" y="923925"/>
            <a:ext cx="5075238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1"/>
          <a:stretch>
            <a:fillRect/>
          </a:stretch>
        </p:blipFill>
        <p:spPr bwMode="auto">
          <a:xfrm>
            <a:off x="6721475" y="4429125"/>
            <a:ext cx="2003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73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450"/>
        </a:spcBef>
        <a:spcAft>
          <a:spcPct val="0"/>
        </a:spcAft>
        <a:defRPr b="1">
          <a:solidFill>
            <a:srgbClr val="0F243E"/>
          </a:solidFill>
          <a:latin typeface="+mn-lt"/>
          <a:ea typeface="+mn-ea"/>
          <a:cs typeface="+mn-cs"/>
          <a:sym typeface="Lucida Grande" charset="0"/>
        </a:defRPr>
      </a:lvl1pPr>
      <a:lvl2pPr marL="92075" indent="-44450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Thonburi" charset="0"/>
        <a:buChar char="•"/>
        <a:defRPr b="1">
          <a:solidFill>
            <a:schemeClr val="tx1"/>
          </a:solidFill>
          <a:latin typeface="+mn-lt"/>
          <a:ea typeface="ヒラギノ角ゴ ProN W3" charset="0"/>
          <a:cs typeface="ヒラギノ角ゴ ProN W3" charset="0"/>
          <a:sym typeface="Lucida Grande" charset="0"/>
        </a:defRPr>
      </a:lvl2pPr>
      <a:lvl3pPr marL="185738" indent="-476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Thonburi" charset="0"/>
        <a:buChar char="•"/>
        <a:defRPr sz="1600" b="1">
          <a:solidFill>
            <a:schemeClr val="tx1"/>
          </a:solidFill>
          <a:latin typeface="+mn-lt"/>
          <a:ea typeface="ヒラギノ角ゴ ProN W3" charset="0"/>
          <a:cs typeface="ヒラギノ角ゴ ProN W3" charset="0"/>
          <a:sym typeface="Lucida Grande" charset="0"/>
        </a:defRPr>
      </a:lvl3pPr>
      <a:lvl4pPr marL="2857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50000"/>
        <a:buFont typeface="Calibri" charset="0"/>
        <a:buChar char="•"/>
        <a:defRPr sz="14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Calibri" charset="0"/>
        <a:buChar char="•"/>
        <a:defRPr sz="1200" b="1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76213" y="1676400"/>
            <a:ext cx="5553075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6213" y="2144713"/>
            <a:ext cx="5553075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+mj-lt"/>
          <a:ea typeface="+mj-ea"/>
          <a:cs typeface="+mj-cs"/>
          <a:sym typeface="Lucida Grande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F243E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lnSpc>
          <a:spcPct val="90000"/>
        </a:lnSpc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1pPr>
      <a:lvl2pPr marL="95250" indent="-95250" algn="l" rtl="0" eaLnBrk="1" fontAlgn="base" hangingPunct="1">
        <a:spcBef>
          <a:spcPts val="675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3pPr>
      <a:lvl4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4pPr>
      <a:lvl5pPr marL="952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5pPr>
      <a:lvl6pPr marL="2667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6pPr>
      <a:lvl7pPr marL="4381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7pPr>
      <a:lvl8pPr marL="60960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8pPr>
      <a:lvl9pPr marL="781050" indent="-95250" algn="l" rtl="0" eaLnBrk="1" fontAlgn="base" hangingPunct="1">
        <a:spcBef>
          <a:spcPts val="488"/>
        </a:spcBef>
        <a:spcAft>
          <a:spcPct val="0"/>
        </a:spcAft>
        <a:defRPr sz="2100" b="1">
          <a:solidFill>
            <a:srgbClr val="366092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985838"/>
            <a:ext cx="7786688" cy="386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olas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olas" charset="0"/>
              </a:rPr>
              <a:t>Second level</a:t>
            </a:r>
          </a:p>
          <a:p>
            <a:pPr lvl="2"/>
            <a:r>
              <a:rPr lang="en-US" smtClean="0">
                <a:sym typeface="Consolas" charset="0"/>
              </a:rPr>
              <a:t>Third level</a:t>
            </a:r>
          </a:p>
          <a:p>
            <a:pPr lvl="3"/>
            <a:r>
              <a:rPr lang="en-US" smtClean="0">
                <a:sym typeface="Consolas" charset="0"/>
              </a:rPr>
              <a:t>Fourth level</a:t>
            </a:r>
          </a:p>
          <a:p>
            <a:pPr lvl="4"/>
            <a:r>
              <a:rPr lang="en-US" smtClean="0">
                <a:sym typeface="Consolas" charset="0"/>
              </a:rPr>
              <a:t>Fifth level</a:t>
            </a:r>
            <a:endParaRPr lang="en-US">
              <a:sym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3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1pPr>
      <a:lvl2pPr marL="47625" indent="-47625" algn="l" rtl="0" eaLnBrk="1" fontAlgn="base" hangingPunct="1">
        <a:spcBef>
          <a:spcPts val="675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3pPr>
      <a:lvl4pPr marL="142875" indent="-142875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4pPr>
      <a:lvl5pPr marL="1905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5pPr>
      <a:lvl6pPr marL="3619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6pPr>
      <a:lvl7pPr marL="5334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7pPr>
      <a:lvl8pPr marL="7048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8pPr>
      <a:lvl9pPr marL="8763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000125"/>
            <a:ext cx="7786687" cy="386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olas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olas" charset="0"/>
              </a:rPr>
              <a:t>Second level</a:t>
            </a:r>
          </a:p>
          <a:p>
            <a:pPr lvl="2"/>
            <a:r>
              <a:rPr lang="en-US" smtClean="0">
                <a:sym typeface="Consolas" charset="0"/>
              </a:rPr>
              <a:t>Third level</a:t>
            </a:r>
          </a:p>
          <a:p>
            <a:pPr lvl="3"/>
            <a:r>
              <a:rPr lang="en-US" smtClean="0">
                <a:sym typeface="Consolas" charset="0"/>
              </a:rPr>
              <a:t>Fourth level</a:t>
            </a:r>
          </a:p>
          <a:p>
            <a:pPr lvl="4"/>
            <a:r>
              <a:rPr lang="en-US" smtClean="0">
                <a:sym typeface="Consolas" charset="0"/>
              </a:rPr>
              <a:t>Fifth level</a:t>
            </a:r>
            <a:endParaRPr lang="en-US">
              <a:sym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3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1pPr>
      <a:lvl2pPr marL="47625" indent="-47625" algn="l" rtl="0" eaLnBrk="1" fontAlgn="base" hangingPunct="1">
        <a:spcBef>
          <a:spcPts val="675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2pPr>
      <a:lvl3pPr marL="95250" indent="-95250" algn="l" rtl="0" eaLnBrk="1" fontAlgn="base" hangingPunct="1">
        <a:spcBef>
          <a:spcPts val="563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3pPr>
      <a:lvl4pPr marL="142875" indent="-142875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4pPr>
      <a:lvl5pPr marL="1905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5pPr>
      <a:lvl6pPr marL="3619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6pPr>
      <a:lvl7pPr marL="5334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7pPr>
      <a:lvl8pPr marL="70485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8pPr>
      <a:lvl9pPr marL="876300" indent="-190500" algn="l" rtl="0" eaLnBrk="1" fontAlgn="base" hangingPunct="1">
        <a:spcBef>
          <a:spcPts val="488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Consolas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71638"/>
            <a:ext cx="8424862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8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ctr" rtl="0" eaLnBrk="1" fontAlgn="base" hangingPunct="1">
        <a:spcBef>
          <a:spcPts val="75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1pPr>
      <a:lvl2pPr marL="277813" indent="-106363" algn="ctr" rtl="0" eaLnBrk="1" fontAlgn="base" hangingPunct="1">
        <a:spcBef>
          <a:spcPts val="675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2pPr>
      <a:lvl3pPr marL="428625" indent="-85725" algn="ctr" rtl="0" eaLnBrk="1" fontAlgn="base" hangingPunct="1">
        <a:spcBef>
          <a:spcPts val="563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3pPr>
      <a:lvl4pPr marL="600075" indent="-85725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4pPr>
      <a:lvl5pPr marL="771525" indent="-85725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5pPr>
      <a:lvl6pPr marL="17145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6pPr>
      <a:lvl7pPr marL="34290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7pPr>
      <a:lvl8pPr marL="51435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8pPr>
      <a:lvl9pPr marL="685800" algn="ctr" rtl="0" eaLnBrk="1" fontAlgn="base" hangingPunct="1">
        <a:spcBef>
          <a:spcPts val="488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5763"/>
            <a:ext cx="8229600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5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ransition xmlns:p14="http://schemas.microsoft.com/office/powerpoint/2010/main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00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963" y="1028700"/>
            <a:ext cx="7458075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5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5pPr>
      <a:lvl6pPr marL="8251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6pPr>
      <a:lvl7pPr marL="9965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7pPr>
      <a:lvl8pPr marL="116800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8pPr>
      <a:lvl9pPr marL="133945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FFFFFF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58838"/>
            <a:ext cx="914400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18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1714500"/>
            <a:ext cx="9144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90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128588" indent="-128588" algn="l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277813" indent="-106363" algn="l" rtl="0" eaLnBrk="1" fontAlgn="base" hangingPunct="1">
        <a:spcBef>
          <a:spcPts val="6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428625" indent="-85725" algn="l" rtl="0" eaLnBrk="1" fontAlgn="base" hangingPunct="1">
        <a:spcBef>
          <a:spcPts val="56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6000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7715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9429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11144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128587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1457325" indent="-85725" algn="l" rtl="0" eaLnBrk="1" fontAlgn="base" hangingPunct="1">
        <a:spcBef>
          <a:spcPts val="488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19125"/>
            <a:ext cx="82296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2038" y="1447800"/>
            <a:ext cx="70199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  <a:endParaRPr lang="en-US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8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200025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652463" indent="-2000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652463" indent="-2000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6524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82391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9953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116681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338263" indent="-2000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32000"/>
        <a:buFont typeface="Thonburi" charset="0"/>
        <a:buChar char="•"/>
        <a:defRPr sz="21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3525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>
            <a:off x="2076450" y="11525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6148" name="Line 3"/>
          <p:cNvSpPr>
            <a:spLocks noChangeShapeType="1"/>
          </p:cNvSpPr>
          <p:nvPr/>
        </p:nvSpPr>
        <p:spPr bwMode="auto">
          <a:xfrm>
            <a:off x="2305050" y="2500313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9" name="Rectangle 4"/>
          <p:cNvSpPr>
            <a:spLocks/>
          </p:cNvSpPr>
          <p:nvPr/>
        </p:nvSpPr>
        <p:spPr bwMode="auto">
          <a:xfrm>
            <a:off x="4995863" y="1152525"/>
            <a:ext cx="2071687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5224463" y="2500313"/>
            <a:ext cx="1630362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61963" y="263525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842963" y="1266825"/>
            <a:ext cx="2071687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2" name="Rectangle 3"/>
          <p:cNvSpPr>
            <a:spLocks/>
          </p:cNvSpPr>
          <p:nvPr/>
        </p:nvSpPr>
        <p:spPr bwMode="auto">
          <a:xfrm>
            <a:off x="3533775" y="12668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3" name="Rectangle 4"/>
          <p:cNvSpPr>
            <a:spLocks/>
          </p:cNvSpPr>
          <p:nvPr/>
        </p:nvSpPr>
        <p:spPr bwMode="auto">
          <a:xfrm>
            <a:off x="6229350" y="1266825"/>
            <a:ext cx="2071688" cy="29098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7174" name="Line 5"/>
          <p:cNvSpPr>
            <a:spLocks noChangeShapeType="1"/>
          </p:cNvSpPr>
          <p:nvPr/>
        </p:nvSpPr>
        <p:spPr bwMode="auto">
          <a:xfrm>
            <a:off x="1071563" y="2614613"/>
            <a:ext cx="1630362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>
            <a:off x="3762375" y="2638425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6" name="Line 7"/>
          <p:cNvSpPr>
            <a:spLocks noChangeShapeType="1"/>
          </p:cNvSpPr>
          <p:nvPr/>
        </p:nvSpPr>
        <p:spPr bwMode="auto">
          <a:xfrm>
            <a:off x="6457950" y="2652713"/>
            <a:ext cx="1630363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8763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288" tIns="14288" rIns="14288" bIns="14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  <a:endParaRPr lang="en-US">
              <a:sym typeface="Lucida Grande" charset="0"/>
            </a:endParaRPr>
          </a:p>
        </p:txBody>
      </p:sp>
      <p:sp>
        <p:nvSpPr>
          <p:cNvPr id="8195" name="Rectangle 2"/>
          <p:cNvSpPr>
            <a:spLocks/>
          </p:cNvSpPr>
          <p:nvPr/>
        </p:nvSpPr>
        <p:spPr bwMode="auto">
          <a:xfrm>
            <a:off x="304800" y="1362075"/>
            <a:ext cx="1928813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>
            <a:off x="557213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Rectangle 4"/>
          <p:cNvSpPr>
            <a:spLocks/>
          </p:cNvSpPr>
          <p:nvPr/>
        </p:nvSpPr>
        <p:spPr bwMode="auto">
          <a:xfrm>
            <a:off x="2514600" y="1362075"/>
            <a:ext cx="1928813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>
            <a:off x="2767013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9" name="Rectangle 6"/>
          <p:cNvSpPr>
            <a:spLocks/>
          </p:cNvSpPr>
          <p:nvPr/>
        </p:nvSpPr>
        <p:spPr bwMode="auto">
          <a:xfrm>
            <a:off x="4710113" y="1362075"/>
            <a:ext cx="1928812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200" name="Line 7"/>
          <p:cNvSpPr>
            <a:spLocks noChangeShapeType="1"/>
          </p:cNvSpPr>
          <p:nvPr/>
        </p:nvSpPr>
        <p:spPr bwMode="auto">
          <a:xfrm>
            <a:off x="4967288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1" name="Rectangle 8"/>
          <p:cNvSpPr>
            <a:spLocks/>
          </p:cNvSpPr>
          <p:nvPr/>
        </p:nvSpPr>
        <p:spPr bwMode="auto">
          <a:xfrm>
            <a:off x="6910388" y="1362075"/>
            <a:ext cx="1928812" cy="2719388"/>
          </a:xfrm>
          <a:prstGeom prst="rect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smtClean="0"/>
          </a:p>
        </p:txBody>
      </p:sp>
      <p:sp>
        <p:nvSpPr>
          <p:cNvPr id="8202" name="Line 9"/>
          <p:cNvSpPr>
            <a:spLocks noChangeShapeType="1"/>
          </p:cNvSpPr>
          <p:nvPr/>
        </p:nvSpPr>
        <p:spPr bwMode="auto">
          <a:xfrm>
            <a:off x="7162800" y="2709863"/>
            <a:ext cx="1409700" cy="0"/>
          </a:xfrm>
          <a:prstGeom prst="line">
            <a:avLst/>
          </a:prstGeom>
          <a:noFill/>
          <a:ln w="19050">
            <a:solidFill>
              <a:srgbClr val="E6E6E6">
                <a:alpha val="2509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  <a:sym typeface="Lucida Grand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5pPr>
      <a:lvl6pPr marL="1714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6pPr>
      <a:lvl7pPr marL="3429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7pPr>
      <a:lvl8pPr marL="51435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8pPr>
      <a:lvl9pPr marL="685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Lucida Grande" charset="0"/>
          <a:ea typeface="ヒラギノ角ゴ ProN W6" charset="0"/>
          <a:cs typeface="ヒラギノ角ゴ ProN W6" charset="0"/>
          <a:sym typeface="Lucida Grande" charset="0"/>
        </a:defRPr>
      </a:lvl9pPr>
    </p:titleStyle>
    <p:bodyStyle>
      <a:lvl1pPr marL="63500" indent="-63500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100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1pPr>
      <a:lvl2pPr marL="504825" indent="-47625" algn="l" rtl="0" eaLnBrk="1" fontAlgn="base" hangingPunct="1">
        <a:spcBef>
          <a:spcPts val="675"/>
        </a:spcBef>
        <a:spcAft>
          <a:spcPct val="0"/>
        </a:spcAft>
        <a:buClr>
          <a:srgbClr val="E6E6E6"/>
        </a:buClr>
        <a:buSzPct val="89000"/>
        <a:buFont typeface="Thonburi" charset="0"/>
        <a:buChar char="•"/>
        <a:defRPr sz="20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2pPr>
      <a:lvl3pPr marL="285750" indent="-47625" algn="l" rtl="0" eaLnBrk="1" fontAlgn="base" hangingPunct="1">
        <a:spcBef>
          <a:spcPts val="563"/>
        </a:spcBef>
        <a:spcAft>
          <a:spcPct val="0"/>
        </a:spcAft>
        <a:buClr>
          <a:srgbClr val="E6E6E6"/>
        </a:buClr>
        <a:buSzPct val="80000"/>
        <a:buFont typeface="Thonburi" charset="0"/>
        <a:buChar char="•"/>
        <a:defRPr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3pPr>
      <a:lvl4pPr marL="333375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9000"/>
        <a:buFont typeface="Thonburi" charset="0"/>
        <a:buChar char="•"/>
        <a:defRPr sz="16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4pPr>
      <a:lvl5pPr marL="3810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5pPr>
      <a:lvl6pPr marL="5524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6pPr>
      <a:lvl7pPr marL="7239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7pPr>
      <a:lvl8pPr marL="89535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8pPr>
      <a:lvl9pPr marL="1066800" indent="-47625" algn="l" rtl="0" eaLnBrk="1" fontAlgn="base" hangingPunct="1">
        <a:spcBef>
          <a:spcPts val="488"/>
        </a:spcBef>
        <a:spcAft>
          <a:spcPct val="0"/>
        </a:spcAft>
        <a:buClr>
          <a:srgbClr val="E6E6E6"/>
        </a:buClr>
        <a:buSzPct val="60000"/>
        <a:buFont typeface="Thonburi" charset="0"/>
        <a:buChar char="•"/>
        <a:defRPr sz="1400" b="1">
          <a:solidFill>
            <a:srgbClr val="E6E6E6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xamarin.com/guides/cross-platform/sketches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Xamarin</a:t>
            </a:r>
            <a:endParaRPr lang="en-US" dirty="0"/>
          </a:p>
        </p:txBody>
      </p:sp>
      <p:pic>
        <p:nvPicPr>
          <p:cNvPr id="7" name="Picture Placeholder 6" descr="logo.pdf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/>
        </p:nvSpPr>
        <p:spPr>
          <a:xfrm>
            <a:off x="4406900" y="3683000"/>
            <a:ext cx="4159250" cy="9398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800" b="1" i="0" kern="1200">
                <a:ln>
                  <a:noFill/>
                </a:ln>
                <a:solidFill>
                  <a:srgbClr val="8C8A8E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3186C7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3186C7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3186C7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3186C7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Mike Bluestein</a:t>
            </a:r>
          </a:p>
          <a:p>
            <a:endParaRPr lang="en-US" dirty="0" smtClean="0"/>
          </a:p>
          <a:p>
            <a:r>
              <a:rPr lang="en-US" b="0" dirty="0" smtClean="0"/>
              <a:t>Developer Evangelist, Xamarin</a:t>
            </a:r>
          </a:p>
        </p:txBody>
      </p:sp>
    </p:spTree>
    <p:extLst>
      <p:ext uri="{BB962C8B-B14F-4D97-AF65-F5344CB8AC3E}">
        <p14:creationId xmlns:p14="http://schemas.microsoft.com/office/powerpoint/2010/main" val="260997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APIs | 100% Coverage</a:t>
            </a:r>
            <a:endParaRPr lang="en-US" dirty="0"/>
          </a:p>
        </p:txBody>
      </p:sp>
      <p:pic>
        <p:nvPicPr>
          <p:cNvPr id="5" name="Picture 4" descr="Android C#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05" y="1153769"/>
            <a:ext cx="4640914" cy="31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4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987238" y="2987319"/>
            <a:ext cx="3446250" cy="3872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b="0" dirty="0">
                <a:cs typeface="Segoe UI" panose="020B0502040204020203" pitchFamily="34" charset="0"/>
              </a:rPr>
              <a:t>Code Sharing: Accelerate Development 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21225" y="1074738"/>
            <a:ext cx="4422775" cy="649287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 to 90% Code Reuse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Leverage existing libraries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NuGet Support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Screen Shot 2013-10-23 at 2.2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63" y="3004649"/>
            <a:ext cx="2692400" cy="36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857" y="4294797"/>
            <a:ext cx="85827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Code-sharing stats from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iCircuit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built with Xamarin and featured on the App Store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Source: http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://praeclarum.org/post/42378027611/icircuit-code-reuse-part-cinq</a:t>
            </a:r>
          </a:p>
        </p:txBody>
      </p:sp>
      <p:pic>
        <p:nvPicPr>
          <p:cNvPr id="2050" name="Picture 2" descr="C:\Users\Xamarin\Downloads\tumblr_inline_mhrlp1np9s1qbzj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1" y="932836"/>
            <a:ext cx="3985019" cy="3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1638" y="3086100"/>
            <a:ext cx="214312" cy="209550"/>
          </a:xfrm>
          <a:prstGeom prst="rect">
            <a:avLst/>
          </a:prstGeom>
          <a:solidFill>
            <a:srgbClr val="6DC2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03207" y="3079322"/>
            <a:ext cx="214312" cy="209550"/>
          </a:xfrm>
          <a:prstGeom prst="rect">
            <a:avLst/>
          </a:prstGeom>
          <a:solidFill>
            <a:srgbClr val="AF1B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>
            <a:spLocks noChangeArrowheads="1"/>
          </p:cNvSpPr>
          <p:nvPr/>
        </p:nvSpPr>
        <p:spPr bwMode="gray">
          <a:xfrm>
            <a:off x="5527675" y="1207439"/>
            <a:ext cx="2367774" cy="43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defTabSz="914400"/>
            <a:endParaRPr lang="de-DE" sz="3200" b="1" dirty="0">
              <a:solidFill>
                <a:srgbClr val="254061"/>
              </a:solidFill>
              <a:latin typeface="Myriad Pro"/>
              <a:cs typeface="Myriad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63350" y="30570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 Placeholder 2"/>
          <p:cNvSpPr txBox="1">
            <a:spLocks/>
          </p:cNvSpPr>
          <p:nvPr/>
        </p:nvSpPr>
        <p:spPr>
          <a:xfrm>
            <a:off x="771772" y="4176805"/>
            <a:ext cx="8118229" cy="7620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aseline="30000" dirty="0" smtClean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296194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952500" y="3658394"/>
            <a:ext cx="3581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3498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 Studio</a:t>
            </a:r>
          </a:p>
          <a:p>
            <a:pPr algn="ctr"/>
            <a:r>
              <a:rPr lang="en-US" altLang="en-US" sz="2800" dirty="0">
                <a:solidFill>
                  <a:srgbClr val="3498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 or Mac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4762500" y="3734594"/>
            <a:ext cx="3581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3498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Plugin</a:t>
            </a:r>
          </a:p>
          <a:p>
            <a:pPr algn="ctr"/>
            <a:r>
              <a:rPr lang="en-US" altLang="en-US" sz="2800" dirty="0">
                <a:solidFill>
                  <a:srgbClr val="3498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altLang="en-US" sz="2800" dirty="0" smtClean="0">
                <a:solidFill>
                  <a:srgbClr val="3498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2010 and Higher</a:t>
            </a:r>
            <a:endParaRPr lang="en-US" altLang="en-US" sz="2800" dirty="0">
              <a:solidFill>
                <a:srgbClr val="3498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32" y="1513026"/>
            <a:ext cx="2157136" cy="21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0" dirty="0" smtClean="0">
                <a:cs typeface="Segoe UI" panose="020B0502040204020203" pitchFamily="34" charset="0"/>
              </a:rPr>
              <a:t>Android Designer</a:t>
            </a:r>
            <a:endParaRPr lang="en-US" b="0" dirty="0"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24" y="1272891"/>
            <a:ext cx="5300976" cy="3135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4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0" dirty="0" err="1" smtClean="0">
                <a:cs typeface="Segoe UI" panose="020B0502040204020203" pitchFamily="34" charset="0"/>
              </a:rPr>
              <a:t>iOS</a:t>
            </a:r>
            <a:r>
              <a:rPr lang="en-US" b="0" dirty="0" smtClean="0">
                <a:cs typeface="Segoe UI" panose="020B0502040204020203" pitchFamily="34" charset="0"/>
              </a:rPr>
              <a:t> Designer</a:t>
            </a:r>
            <a:endParaRPr lang="en-US" b="0" dirty="0">
              <a:cs typeface="Segoe UI" panose="020B0502040204020203" pitchFamily="34" charset="0"/>
            </a:endParaRPr>
          </a:p>
        </p:txBody>
      </p:sp>
      <p:pic>
        <p:nvPicPr>
          <p:cNvPr id="6" name="Xamarin Designer for iOS Visual Stud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5149" y="1358105"/>
            <a:ext cx="4940300" cy="30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0" dirty="0" smtClean="0">
                <a:cs typeface="Segoe UI" panose="020B0502040204020203" pitchFamily="34" charset="0"/>
              </a:rPr>
              <a:t>Xamarin Component Store</a:t>
            </a:r>
            <a:endParaRPr lang="en-US" b="0" dirty="0"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31679" y="975637"/>
            <a:ext cx="5461639" cy="3673218"/>
            <a:chOff x="58352" y="975637"/>
            <a:chExt cx="5461639" cy="367321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2" y="1235088"/>
              <a:ext cx="5461639" cy="31679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065" y="975637"/>
              <a:ext cx="2043236" cy="13763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277" y="3182888"/>
              <a:ext cx="2176222" cy="14659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642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7FB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859" y="264317"/>
            <a:ext cx="70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" panose="020B0604020202020204" pitchFamily="34" charset="0"/>
              </a:rPr>
              <a:t>Xamarin Android 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858" y="1113470"/>
            <a:ext cx="514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Super High Speed Android Emulator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 or PC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Runs Side-by-side WP Emulator</a:t>
            </a:r>
          </a:p>
        </p:txBody>
      </p:sp>
      <p:pic>
        <p:nvPicPr>
          <p:cNvPr id="2052" name="Picture 4" descr="http://xamarin.com/content/images/pages/android-player/hero-screenshot@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04" y="54668"/>
            <a:ext cx="3644260" cy="50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5858" y="2353344"/>
            <a:ext cx="599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/>
                <a:cs typeface="Helvetica"/>
              </a:rPr>
              <a:t>Free for Xamarin Subscribers: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elvetica"/>
                <a:cs typeface="Helvetica"/>
              </a:rPr>
              <a:t>Xamarin.com/Android-Player</a:t>
            </a:r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Android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428" y="3184341"/>
            <a:ext cx="3399504" cy="40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iq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65111"/>
            <a:ext cx="4147275" cy="2762763"/>
          </a:xfrm>
          <a:prstGeom prst="rect">
            <a:avLst/>
          </a:prstGeom>
        </p:spPr>
      </p:pic>
      <p:pic>
        <p:nvPicPr>
          <p:cNvPr id="11" name="Picture 10" descr="uniq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9" y="1665111"/>
            <a:ext cx="4147275" cy="2762763"/>
          </a:xfrm>
          <a:prstGeom prst="rect">
            <a:avLst/>
          </a:prstGeom>
        </p:spPr>
      </p:pic>
      <p:sp>
        <p:nvSpPr>
          <p:cNvPr id="12" name="TextBox 26"/>
          <p:cNvSpPr txBox="1">
            <a:spLocks noChangeArrowheads="1"/>
          </p:cNvSpPr>
          <p:nvPr/>
        </p:nvSpPr>
        <p:spPr bwMode="auto">
          <a:xfrm>
            <a:off x="4683459" y="812094"/>
            <a:ext cx="414727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With </a:t>
            </a:r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more 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code-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sharing, native controls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13" name="TextBox 31"/>
          <p:cNvSpPr txBox="1">
            <a:spLocks noChangeArrowheads="1"/>
          </p:cNvSpPr>
          <p:nvPr/>
        </p:nvSpPr>
        <p:spPr bwMode="auto">
          <a:xfrm>
            <a:off x="266700" y="934332"/>
            <a:ext cx="4147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Traditional Xamarin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3459" y="2227520"/>
            <a:ext cx="4147275" cy="67912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83459" y="2295432"/>
            <a:ext cx="4147275" cy="49575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+ </a:t>
            </a:r>
            <a:r>
              <a:rPr lang="en-US" dirty="0" err="1" smtClean="0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01" y="1047767"/>
            <a:ext cx="46720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40+ Pages, Layouts, and Controls</a:t>
            </a:r>
          </a:p>
          <a:p>
            <a:pPr marL="514350" lvl="1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 from code behind or XAML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Two-way Data Binding</a:t>
            </a:r>
          </a:p>
          <a:p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Navigation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Animation API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Dependency Service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Messaging Center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4" name="Picture 3" descr="uniq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9" y="1665111"/>
            <a:ext cx="4147275" cy="2762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3459" y="2295432"/>
            <a:ext cx="4147275" cy="49575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3459" y="2227520"/>
            <a:ext cx="4147275" cy="67912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Included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528734" y="4145078"/>
            <a:ext cx="6086532" cy="85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1026" tIns="55513" rIns="111026" bIns="5551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Neue Light"/>
              </a:rPr>
              <a:t>Create native iOS, Android, Mac and</a:t>
            </a:r>
          </a:p>
          <a:p>
            <a:pPr algn="ctr" eaLnBrk="1" hangingPunct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Neue Light"/>
              </a:rPr>
              <a:t>Windows apps in Visual Studio and C#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20" y="807004"/>
            <a:ext cx="5090359" cy="3273011"/>
          </a:xfrm>
          <a:prstGeom prst="rect">
            <a:avLst/>
          </a:prstGeom>
        </p:spPr>
      </p:pic>
      <p:pic>
        <p:nvPicPr>
          <p:cNvPr id="7" name="Picture 2" descr="Xamarin Platform (2 Colours) Posi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13" y="0"/>
            <a:ext cx="3825856" cy="9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3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3945" y="3557656"/>
            <a:ext cx="12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79E9F"/>
                </a:solidFill>
                <a:latin typeface="Helvetica"/>
                <a:cs typeface="Helvetica"/>
              </a:rPr>
              <a:t>Content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8115" y="3528367"/>
            <a:ext cx="174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979E9F"/>
                </a:solidFill>
                <a:latin typeface="Helvetica"/>
                <a:cs typeface="Helvetica"/>
              </a:rPr>
              <a:t>MasterDetail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9409" y="3557656"/>
            <a:ext cx="135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79E9F"/>
                </a:solidFill>
                <a:latin typeface="Helvetica"/>
                <a:cs typeface="Helvetica"/>
              </a:rPr>
              <a:t>Navigation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4418" y="3557656"/>
            <a:ext cx="9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79E9F"/>
                </a:solidFill>
                <a:latin typeface="Helvetica"/>
                <a:cs typeface="Helvetica"/>
              </a:rPr>
              <a:t>Tabbed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7356" y="3557656"/>
            <a:ext cx="12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79E9F"/>
                </a:solidFill>
                <a:latin typeface="Helvetica"/>
                <a:cs typeface="Helvetica"/>
              </a:rPr>
              <a:t>Carousel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Untitled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916254"/>
            <a:ext cx="8784819" cy="28086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83" y="1361306"/>
            <a:ext cx="1101372" cy="18658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4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61433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Stack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2012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Absolute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2349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Relative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5304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Grid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8917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ContentView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2530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ScrollView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2209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Frame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pic>
        <p:nvPicPr>
          <p:cNvPr id="12" name="Picture 11" descr="Untitled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" y="1398081"/>
            <a:ext cx="9024841" cy="20536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7071" y="1047956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ActivityIndicator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80752" y="1047956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BoxView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94433" y="1047956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Button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08114" y="1047956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DatePicker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21794" y="1047956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Editor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7071" y="1743588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Entry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80752" y="1743588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Image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4433" y="1743588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Label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8114" y="1743588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ListView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221794" y="1743588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Map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67071" y="2439220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OpenGLView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80752" y="2439220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Picker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94433" y="2439220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ProgressBar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08114" y="2439220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SearchBar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221794" y="2439220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Slider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67071" y="3134852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Stepper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80752" y="3134852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TableView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94433" y="3134852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TimePicker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508114" y="3140587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WebView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21794" y="3140587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EntryCell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67071" y="3830485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ImageCell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80752" y="3830485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SwitchCell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794433" y="3830485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TextCell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508114" y="3830485"/>
            <a:ext cx="1525639" cy="499806"/>
          </a:xfrm>
          <a:prstGeom prst="roundRect">
            <a:avLst/>
          </a:prstGeom>
          <a:solidFill>
            <a:srgbClr val="B4BC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Helvetica Light"/>
                <a:cs typeface="Helvetica Light"/>
              </a:rPr>
              <a:t>ViewCell</a:t>
            </a:r>
            <a:endParaRPr lang="en-US" sz="1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But Wait, There’s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528734" y="4145078"/>
            <a:ext cx="6086532" cy="85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1026" tIns="55513" rIns="111026" bIns="5551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Neue Light"/>
              </a:rPr>
              <a:t>Automatically test your app on thousands of real devices in the cloud.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Light"/>
              <a:cs typeface="Helvetica Neue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55" y="780682"/>
            <a:ext cx="5228289" cy="3520491"/>
          </a:xfrm>
          <a:prstGeom prst="rect">
            <a:avLst/>
          </a:prstGeom>
        </p:spPr>
      </p:pic>
      <p:pic>
        <p:nvPicPr>
          <p:cNvPr id="7174" name="Picture 6" descr="Xamarin Test Cloud (2 Colours) Posi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68" y="-87190"/>
            <a:ext cx="4612861" cy="11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52400" y="1135476"/>
            <a:ext cx="4027714" cy="34861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Create Automated User Interface tests all in C#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Upload to the Test Cloud or run against a Device or Simulator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Run directly from Visual Studio or Xamarin Studio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Exposed via a NuGet Package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 to use a Simulator*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8357" y="1135476"/>
            <a:ext cx="4643438" cy="32861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568411" y="4145078"/>
            <a:ext cx="8056605" cy="85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1026" tIns="55513" rIns="111026" bIns="5551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Neue Light"/>
              </a:rPr>
              <a:t>Real-time monitoring. Track crashes and exceptions to understand what is happening with live users.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Light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65" y="995704"/>
            <a:ext cx="4340469" cy="2958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8" name="Picture 4" descr="Xamarin Insights (2 Colours) Posi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97" y="0"/>
            <a:ext cx="4024203" cy="10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1168313"/>
            <a:ext cx="4208583" cy="348615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Automatically report any uncaught managed or native exception.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 your own caught exceptions with simple cross-platform API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83" y="1170887"/>
            <a:ext cx="4908160" cy="32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1211849"/>
            <a:ext cx="4399005" cy="34861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Track any event that occurs in your application.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Even track performance of how long an operation takes.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05" y="918748"/>
            <a:ext cx="4554405" cy="40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28613" y="1089805"/>
            <a:ext cx="3194169" cy="348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Combine event tracking with user identification to resolve issues faster.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782" y="1504950"/>
            <a:ext cx="5342267" cy="26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 numCol="1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b="0" dirty="0" smtClean="0">
                <a:cs typeface="Segoe UI" panose="020B0502040204020203" pitchFamily="34" charset="0"/>
              </a:rPr>
              <a:t>Silo Approach</a:t>
            </a:r>
            <a:endParaRPr lang="en-US" b="0" dirty="0">
              <a:cs typeface="Segoe UI" panose="020B0502040204020203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030788" y="1468317"/>
            <a:ext cx="4113212" cy="277665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 Apps Multiple Times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Multiple Teams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Multiple Code Bases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Different toolsets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Siloed Approa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68317"/>
            <a:ext cx="3810000" cy="22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66700" y="1276951"/>
            <a:ext cx="8556024" cy="34861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 integrations into popular services for mission critical notifications.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49" y="3020026"/>
            <a:ext cx="1344637" cy="134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79" y="3020026"/>
            <a:ext cx="1344637" cy="134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38" y="3020026"/>
            <a:ext cx="1344637" cy="134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709" y="3020026"/>
            <a:ext cx="1344637" cy="1344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168" y="3020026"/>
            <a:ext cx="1344637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4294967295"/>
          </p:nvPr>
        </p:nvSpPr>
        <p:spPr>
          <a:xfrm>
            <a:off x="-1" y="1780133"/>
            <a:ext cx="8896866" cy="31003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</a:rPr>
              <a:t>Xamarin Studio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bg1">
                    <a:lumMod val="50000"/>
                  </a:schemeClr>
                </a:solidFill>
              </a:rPr>
              <a:t>VS coming </a:t>
            </a:r>
            <a:r>
              <a:rPr dirty="0" smtClean="0">
                <a:solidFill>
                  <a:schemeClr val="bg1">
                    <a:lumMod val="50000"/>
                  </a:schemeClr>
                </a:solidFill>
              </a:rPr>
              <a:t>soon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Supports: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Android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Mac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Xamarin.Forms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u="sng" dirty="0" smtClean="0">
              <a:solidFill>
                <a:schemeClr val="bg1">
                  <a:lumMod val="50000"/>
                </a:schemeClr>
              </a:solidFill>
              <a:hlinkClick r:id="rId3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u="sng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developer.xamarin.com/guides/cross-platform/sketches</a:t>
            </a:r>
            <a:r>
              <a:rPr u="sng" dirty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</a:p>
        </p:txBody>
      </p:sp>
      <p:sp>
        <p:nvSpPr>
          <p:cNvPr id="107" name="Shape 107"/>
          <p:cNvSpPr/>
          <p:nvPr/>
        </p:nvSpPr>
        <p:spPr>
          <a:xfrm>
            <a:off x="328144" y="1069181"/>
            <a:ext cx="331501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6000" b="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chemeClr val="bg1">
                    <a:lumMod val="50000"/>
                  </a:schemeClr>
                </a:solidFill>
              </a:rPr>
              <a:t>Live Coding Environment</a:t>
            </a:r>
          </a:p>
        </p:txBody>
      </p:sp>
      <p:pic>
        <p:nvPicPr>
          <p:cNvPr id="10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2941" y="1261542"/>
            <a:ext cx="4876800" cy="31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 bldLvl="5" advAuto="0"/>
      <p:bldP spid="10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Xamarin Profiler Preview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1504950"/>
            <a:ext cx="4046538" cy="34861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Analyze and Polish your C# Mobile Apps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iOS, Android, and Xamarin.Forms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Windows or Mac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63" dirty="0">
                <a:solidFill>
                  <a:schemeClr val="bg1">
                    <a:lumMod val="50000"/>
                  </a:schemeClr>
                </a:solidFill>
              </a:rPr>
              <a:t>Xamarin.com/profiler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38" y="1504950"/>
            <a:ext cx="4961052" cy="29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8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Instruments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504950"/>
            <a:ext cx="4046538" cy="34861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Allocations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Time Profiler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53" y="1999174"/>
            <a:ext cx="5789546" cy="20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504950"/>
            <a:ext cx="4046538" cy="34861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Browse functions easily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 to invert and separate by threads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38" y="2033001"/>
            <a:ext cx="4865493" cy="17417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66700" y="1504950"/>
            <a:ext cx="8877300" cy="34861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See where your app is spending the most time.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34" y="2493195"/>
            <a:ext cx="4217232" cy="15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66699" y="1504950"/>
            <a:ext cx="6059959" cy="34861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See how memory is used at different points in time.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23" y="2821012"/>
            <a:ext cx="4406752" cy="15762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Snapshots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4042" y="2433310"/>
            <a:ext cx="256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mikebluestein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338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xfrm>
            <a:off x="266700" y="152400"/>
            <a:ext cx="8610600" cy="59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 numCol="1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b="0" dirty="0" smtClean="0">
                <a:cs typeface="Helvetica" panose="020B0604020202020204" pitchFamily="34" charset="0"/>
              </a:rPr>
              <a:t>Write Once, Run Anywhere Approach</a:t>
            </a:r>
            <a:endParaRPr lang="en-US" b="0" dirty="0">
              <a:cs typeface="Helvetica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582988" y="1790700"/>
            <a:ext cx="5561012" cy="2286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Lowest common denominator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Browser fragmentation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Developing &amp; designing for 1 platform, happen to get other platforms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black 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7313"/>
            <a:ext cx="3130378" cy="37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0" dirty="0" err="1" smtClean="0">
                <a:cs typeface="Helvetica" panose="020B0604020202020204" pitchFamily="34" charset="0"/>
              </a:rPr>
              <a:t>Xamarin’s</a:t>
            </a:r>
            <a:r>
              <a:rPr lang="en-US" b="0" dirty="0" smtClean="0">
                <a:cs typeface="Helvetica" panose="020B0604020202020204" pitchFamily="34" charset="0"/>
              </a:rPr>
              <a:t> Approach</a:t>
            </a:r>
            <a:endParaRPr lang="en-US" b="0" dirty="0">
              <a:cs typeface="Helvetica" panose="020B0604020202020204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21225" y="1547813"/>
            <a:ext cx="4422775" cy="230505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Native User Interface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Native Performance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Shared code across platforms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C# &amp; .NET Framework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Full API Coverage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uniq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4" y="1326622"/>
            <a:ext cx="4124261" cy="27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5284901" y="1776485"/>
            <a:ext cx="115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First 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/>
            </a:r>
            <a:b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</a:b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release of</a:t>
            </a:r>
          </a:p>
          <a:p>
            <a:r>
              <a:rPr lang="en-US" sz="800" dirty="0" err="1" smtClean="0">
                <a:solidFill>
                  <a:srgbClr val="3C90D1"/>
                </a:solidFill>
                <a:latin typeface="Helvetica"/>
                <a:cs typeface="Helvetica"/>
              </a:rPr>
              <a:t>Xamarin.Mac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88324" y="2262935"/>
            <a:ext cx="115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Launch 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/>
            </a:r>
            <a:b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</a:b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Partner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Program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01024" y="3318872"/>
            <a:ext cx="73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200,000</a:t>
            </a:r>
            <a:endParaRPr lang="en-US" sz="800" dirty="0">
              <a:solidFill>
                <a:srgbClr val="6C6C6C"/>
              </a:solidFill>
              <a:latin typeface="Helvetica"/>
              <a:cs typeface="Helvetica"/>
            </a:endParaRPr>
          </a:p>
          <a:p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Developers</a:t>
            </a:r>
            <a:endParaRPr lang="en-US" sz="800" dirty="0">
              <a:solidFill>
                <a:srgbClr val="6C6C6C"/>
              </a:solidFill>
              <a:latin typeface="Helvetica"/>
              <a:cs typeface="Helvetic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17441" y="2492400"/>
            <a:ext cx="73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Xamarin</a:t>
            </a:r>
          </a:p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Founded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17440" y="2828950"/>
            <a:ext cx="126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First release 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of</a:t>
            </a:r>
          </a:p>
          <a:p>
            <a:r>
              <a:rPr lang="en-US" sz="800" dirty="0" err="1" smtClean="0">
                <a:solidFill>
                  <a:srgbClr val="3C90D1"/>
                </a:solidFill>
                <a:latin typeface="Helvetica"/>
                <a:cs typeface="Helvetica"/>
              </a:rPr>
              <a:t>Xamarin.Android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40298" y="3075340"/>
            <a:ext cx="11565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60A640"/>
                </a:solidFill>
                <a:latin typeface="Helvetica"/>
                <a:cs typeface="Helvetica"/>
              </a:rPr>
              <a:t>Xamarin.iOS</a:t>
            </a:r>
            <a:r>
              <a:rPr lang="en-US" sz="800" dirty="0" smtClean="0">
                <a:solidFill>
                  <a:srgbClr val="60A640"/>
                </a:solidFill>
                <a:latin typeface="Helvetica"/>
                <a:cs typeface="Helvetica"/>
              </a:rPr>
              <a:t> launches (originally known as </a:t>
            </a:r>
            <a:r>
              <a:rPr lang="en-US" sz="800" dirty="0" err="1" smtClean="0">
                <a:solidFill>
                  <a:srgbClr val="60A640"/>
                </a:solidFill>
                <a:latin typeface="Helvetica"/>
                <a:cs typeface="Helvetica"/>
              </a:rPr>
              <a:t>MonoTouch</a:t>
            </a:r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2036" y="3669031"/>
            <a:ext cx="657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60A640"/>
                </a:solidFill>
                <a:latin typeface="Helvetica"/>
                <a:cs typeface="Helvetica"/>
              </a:rPr>
              <a:t>Ximian</a:t>
            </a:r>
            <a:endParaRPr lang="en-US" sz="800" dirty="0">
              <a:solidFill>
                <a:srgbClr val="60A640"/>
              </a:solidFill>
              <a:latin typeface="Helvetica"/>
              <a:cs typeface="Helvetica"/>
            </a:endParaRPr>
          </a:p>
          <a:p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Founded 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904067" y="4107398"/>
            <a:ext cx="5708425" cy="1016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474138"/>
          </a:xfrm>
        </p:spPr>
        <p:txBody>
          <a:bodyPr anchor="b">
            <a:noAutofit/>
          </a:bodyPr>
          <a:lstStyle/>
          <a:p>
            <a:r>
              <a:rPr lang="en-US" sz="2400" dirty="0"/>
              <a:t>Over a Decade of Enterprise Production Use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1366" y="4101048"/>
            <a:ext cx="1959367" cy="635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593442" y="4054488"/>
            <a:ext cx="107950" cy="107950"/>
          </a:xfrm>
          <a:prstGeom prst="ellipse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7B7B7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19866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76B557"/>
                </a:solidFill>
                <a:latin typeface="Helvetica"/>
                <a:cs typeface="Helvetica"/>
              </a:rPr>
              <a:t>2001</a:t>
            </a:r>
            <a:endParaRPr lang="en-US" sz="1400" dirty="0">
              <a:solidFill>
                <a:srgbClr val="76B557"/>
              </a:solidFill>
              <a:latin typeface="Helvetica"/>
              <a:cs typeface="Helvetica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903716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76B557"/>
                </a:solidFill>
                <a:latin typeface="Helvetica"/>
                <a:cs typeface="Helvetica"/>
              </a:rPr>
              <a:t>2003</a:t>
            </a:r>
            <a:endParaRPr lang="en-US" sz="1400" dirty="0">
              <a:solidFill>
                <a:srgbClr val="76B557"/>
              </a:solidFill>
              <a:latin typeface="Helvetica"/>
              <a:cs typeface="Helvetica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971345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76B557"/>
                </a:solidFill>
                <a:latin typeface="Helvetica"/>
                <a:cs typeface="Helvetica"/>
              </a:rPr>
              <a:t>2009</a:t>
            </a:r>
            <a:endParaRPr lang="en-US" sz="1400" dirty="0">
              <a:solidFill>
                <a:srgbClr val="76B557"/>
              </a:solidFill>
              <a:latin typeface="Helvetica"/>
              <a:cs typeface="Helvetica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080024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3C90D1"/>
                </a:solidFill>
                <a:latin typeface="Helvetica"/>
                <a:cs typeface="Helvetica"/>
              </a:rPr>
              <a:t>2011</a:t>
            </a:r>
            <a:endParaRPr lang="en-US" sz="14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37393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3C90D1"/>
                </a:solidFill>
                <a:latin typeface="Helvetica"/>
                <a:cs typeface="Helvetica"/>
              </a:rPr>
              <a:t>2012</a:t>
            </a:r>
            <a:endParaRPr lang="en-US" sz="14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977497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3C90D1"/>
                </a:solidFill>
                <a:latin typeface="Helvetica"/>
                <a:cs typeface="Helvetica"/>
              </a:rPr>
              <a:t>2013</a:t>
            </a:r>
            <a:endParaRPr lang="en-US" sz="14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26166" y="3714750"/>
            <a:ext cx="0" cy="349250"/>
          </a:xfrm>
          <a:prstGeom prst="line">
            <a:avLst/>
          </a:prstGeom>
          <a:ln>
            <a:solidFill>
              <a:srgbClr val="76B55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483360" y="3582304"/>
            <a:ext cx="3206" cy="484454"/>
          </a:xfrm>
          <a:prstGeom prst="line">
            <a:avLst/>
          </a:prstGeom>
          <a:ln>
            <a:solidFill>
              <a:srgbClr val="76B55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91416" y="3401423"/>
            <a:ext cx="0" cy="765149"/>
          </a:xfrm>
          <a:prstGeom prst="line">
            <a:avLst/>
          </a:prstGeom>
          <a:ln>
            <a:solidFill>
              <a:srgbClr val="76B55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263445" y="3085906"/>
            <a:ext cx="0" cy="957992"/>
          </a:xfrm>
          <a:prstGeom prst="line">
            <a:avLst/>
          </a:prstGeom>
          <a:ln>
            <a:solidFill>
              <a:srgbClr val="76B55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42840" y="2527300"/>
            <a:ext cx="604" cy="1573748"/>
          </a:xfrm>
          <a:prstGeom prst="line">
            <a:avLst/>
          </a:prstGeom>
          <a:ln>
            <a:solidFill>
              <a:srgbClr val="3387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07374" y="1778000"/>
            <a:ext cx="0" cy="2339558"/>
          </a:xfrm>
          <a:prstGeom prst="line">
            <a:avLst/>
          </a:prstGeom>
          <a:ln>
            <a:solidFill>
              <a:srgbClr val="3387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54190" y="1337656"/>
            <a:ext cx="0" cy="2827944"/>
          </a:xfrm>
          <a:prstGeom prst="line">
            <a:avLst/>
          </a:prstGeom>
          <a:ln>
            <a:solidFill>
              <a:srgbClr val="3387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point 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" y="3977858"/>
            <a:ext cx="259080" cy="259080"/>
          </a:xfrm>
          <a:prstGeom prst="rect">
            <a:avLst/>
          </a:prstGeom>
        </p:spPr>
      </p:pic>
      <p:pic>
        <p:nvPicPr>
          <p:cNvPr id="9" name="Picture 8" descr="point 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" y="3977858"/>
            <a:ext cx="259080" cy="259080"/>
          </a:xfrm>
          <a:prstGeom prst="rect">
            <a:avLst/>
          </a:prstGeom>
        </p:spPr>
      </p:pic>
      <p:pic>
        <p:nvPicPr>
          <p:cNvPr id="10" name="Picture 9" descr="point 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76" y="3977858"/>
            <a:ext cx="259080" cy="259080"/>
          </a:xfrm>
          <a:prstGeom prst="rect">
            <a:avLst/>
          </a:prstGeom>
        </p:spPr>
      </p:pic>
      <p:pic>
        <p:nvPicPr>
          <p:cNvPr id="11" name="Picture 10" descr="point 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29" y="3977858"/>
            <a:ext cx="259080" cy="259080"/>
          </a:xfrm>
          <a:prstGeom prst="rect">
            <a:avLst/>
          </a:prstGeom>
        </p:spPr>
      </p:pic>
      <p:pic>
        <p:nvPicPr>
          <p:cNvPr id="12" name="Picture 11" descr="point 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04" y="3977858"/>
            <a:ext cx="259080" cy="259080"/>
          </a:xfrm>
          <a:prstGeom prst="rect">
            <a:avLst/>
          </a:prstGeom>
        </p:spPr>
      </p:pic>
      <p:pic>
        <p:nvPicPr>
          <p:cNvPr id="13" name="Picture 12" descr="point 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34" y="3977858"/>
            <a:ext cx="259080" cy="259080"/>
          </a:xfrm>
          <a:prstGeom prst="rect">
            <a:avLst/>
          </a:prstGeom>
        </p:spPr>
      </p:pic>
      <p:pic>
        <p:nvPicPr>
          <p:cNvPr id="14" name="Picture 13" descr="point 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14" y="3977858"/>
            <a:ext cx="259080" cy="2590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59733" y="3563254"/>
            <a:ext cx="86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Mono</a:t>
            </a:r>
          </a:p>
          <a:p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Launches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69825" y="3395850"/>
            <a:ext cx="1377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60A640"/>
                </a:solidFill>
                <a:latin typeface="Helvetica"/>
                <a:cs typeface="Helvetica"/>
              </a:rPr>
              <a:t>Ximian</a:t>
            </a:r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 Acquired</a:t>
            </a:r>
          </a:p>
          <a:p>
            <a:r>
              <a:rPr lang="en-US" sz="800" dirty="0">
                <a:solidFill>
                  <a:srgbClr val="60A640"/>
                </a:solidFill>
                <a:latin typeface="Helvetica"/>
                <a:cs typeface="Helvetica"/>
              </a:rPr>
              <a:t>by Novell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13699" y="1286856"/>
            <a:ext cx="1156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Xamarin 2.0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13699" y="1495950"/>
            <a:ext cx="1156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Component Store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13699" y="1705044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Xamarin Test Cloud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13699" y="1914138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Evolve 2013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13699" y="2314187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3C90D1"/>
                </a:solidFill>
                <a:latin typeface="Helvetica"/>
                <a:cs typeface="Helvetica"/>
              </a:rPr>
              <a:t>Microsoft Partnership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73240" y="3289916"/>
            <a:ext cx="11565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500,000</a:t>
            </a:r>
            <a:endParaRPr lang="en-US" sz="800" dirty="0">
              <a:solidFill>
                <a:srgbClr val="6C6C6C"/>
              </a:solidFill>
              <a:latin typeface="Helvetica"/>
              <a:cs typeface="Helvetica"/>
            </a:endParaRPr>
          </a:p>
          <a:p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Developers</a:t>
            </a:r>
          </a:p>
          <a:p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100+ Partners</a:t>
            </a:r>
          </a:p>
          <a:p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100+ Components</a:t>
            </a:r>
          </a:p>
        </p:txBody>
      </p:sp>
      <p:sp>
        <p:nvSpPr>
          <p:cNvPr id="48" name="Oval 47"/>
          <p:cNvSpPr/>
          <p:nvPr/>
        </p:nvSpPr>
        <p:spPr>
          <a:xfrm>
            <a:off x="803306" y="3669031"/>
            <a:ext cx="45719" cy="45719"/>
          </a:xfrm>
          <a:prstGeom prst="ellipse">
            <a:avLst/>
          </a:prstGeom>
          <a:solidFill>
            <a:srgbClr val="76B5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463706" y="3550254"/>
            <a:ext cx="45719" cy="45719"/>
          </a:xfrm>
          <a:prstGeom prst="ellipse">
            <a:avLst/>
          </a:prstGeom>
          <a:solidFill>
            <a:srgbClr val="76B5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168556" y="3365567"/>
            <a:ext cx="45719" cy="45719"/>
          </a:xfrm>
          <a:prstGeom prst="ellipse">
            <a:avLst/>
          </a:prstGeom>
          <a:solidFill>
            <a:srgbClr val="76B5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242234" y="3050346"/>
            <a:ext cx="45719" cy="45719"/>
          </a:xfrm>
          <a:prstGeom prst="ellipse">
            <a:avLst/>
          </a:prstGeom>
          <a:solidFill>
            <a:srgbClr val="76B5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19980" y="2482240"/>
            <a:ext cx="45719" cy="45719"/>
          </a:xfrm>
          <a:prstGeom prst="ellipse">
            <a:avLst/>
          </a:prstGeom>
          <a:solidFill>
            <a:srgbClr val="3387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81974" y="1753978"/>
            <a:ext cx="45719" cy="45719"/>
          </a:xfrm>
          <a:prstGeom prst="ellipse">
            <a:avLst/>
          </a:prstGeom>
          <a:solidFill>
            <a:srgbClr val="3387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87E5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231330" y="1298287"/>
            <a:ext cx="45719" cy="45719"/>
          </a:xfrm>
          <a:prstGeom prst="ellipse">
            <a:avLst/>
          </a:prstGeom>
          <a:solidFill>
            <a:srgbClr val="3387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7120497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3C90D1"/>
                </a:solidFill>
                <a:latin typeface="Helvetica"/>
                <a:cs typeface="Helvetica"/>
              </a:rPr>
              <a:t>201</a:t>
            </a:r>
            <a:r>
              <a:rPr lang="en-US" altLang="zh-CN" sz="1400" dirty="0" smtClean="0">
                <a:solidFill>
                  <a:srgbClr val="3C90D1"/>
                </a:solidFill>
                <a:latin typeface="Helvetica"/>
                <a:cs typeface="Helvetica"/>
              </a:rPr>
              <a:t>4</a:t>
            </a:r>
            <a:endParaRPr lang="en-US" sz="14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390840" y="908050"/>
            <a:ext cx="0" cy="3206750"/>
          </a:xfrm>
          <a:prstGeom prst="line">
            <a:avLst/>
          </a:prstGeom>
          <a:ln>
            <a:solidFill>
              <a:srgbClr val="3387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point 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64" y="3977858"/>
            <a:ext cx="259080" cy="259080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7367420" y="885190"/>
            <a:ext cx="45719" cy="45719"/>
          </a:xfrm>
          <a:prstGeom prst="ellipse">
            <a:avLst/>
          </a:prstGeom>
          <a:solidFill>
            <a:srgbClr val="3387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2559759" y="3933865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9B9B9B"/>
                </a:solidFill>
                <a:latin typeface="Helvetica"/>
                <a:cs typeface="Helvetica"/>
              </a:rPr>
              <a:t>//</a:t>
            </a:r>
            <a:endParaRPr lang="en-US" sz="1400" dirty="0">
              <a:solidFill>
                <a:srgbClr val="9B9B9B"/>
              </a:solidFill>
              <a:latin typeface="Helvetica"/>
              <a:cs typeface="Helvetic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53631" y="1071412"/>
            <a:ext cx="1156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3C90D1"/>
                </a:solidFill>
                <a:latin typeface="Helvetica"/>
                <a:cs typeface="Helvetica"/>
              </a:rPr>
              <a:t>Xamarin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 3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546840" y="4257368"/>
            <a:ext cx="785919" cy="45714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2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solidFill>
                  <a:srgbClr val="76B557"/>
                </a:solidFill>
                <a:latin typeface="Helvetica"/>
                <a:cs typeface="Helvetica"/>
              </a:rPr>
              <a:t>2000</a:t>
            </a:r>
            <a:endParaRPr lang="en-US" sz="1400" dirty="0">
              <a:solidFill>
                <a:srgbClr val="76B557"/>
              </a:solidFill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53631" y="1304288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SAP Partnership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46946" y="1958591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Fire TV Support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13699" y="2114688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3C90D1"/>
                </a:solidFill>
                <a:latin typeface="Helvetica"/>
                <a:cs typeface="Helvetica"/>
              </a:rPr>
              <a:t>Salesforce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 partnership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13699" y="2491987"/>
            <a:ext cx="127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Visionary in Gartner Magic Quadrant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53631" y="1519960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Google Glass Support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08663" y="2804869"/>
            <a:ext cx="127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Visual Studio Partner </a:t>
            </a:r>
          </a:p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of the Year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353631" y="1736316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Android Wear Support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45869" y="2168778"/>
            <a:ext cx="127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3C90D1"/>
                </a:solidFill>
                <a:latin typeface="Helvetica"/>
                <a:cs typeface="Helvetica"/>
              </a:rPr>
              <a:t>Xamarin</a:t>
            </a:r>
            <a:r>
              <a:rPr lang="en-US" sz="800" dirty="0" smtClean="0">
                <a:solidFill>
                  <a:srgbClr val="3C90D1"/>
                </a:solidFill>
                <a:latin typeface="Helvetica"/>
                <a:cs typeface="Helvetica"/>
              </a:rPr>
              <a:t> Evolve 2014</a:t>
            </a:r>
            <a:endParaRPr lang="en-US" sz="800" dirty="0">
              <a:solidFill>
                <a:srgbClr val="3C90D1"/>
              </a:solidFill>
              <a:latin typeface="Helvetica"/>
              <a:cs typeface="Helvetic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487647" y="3277216"/>
            <a:ext cx="11565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8</a:t>
            </a:r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00,000</a:t>
            </a:r>
            <a:endParaRPr lang="en-US" sz="800" dirty="0">
              <a:solidFill>
                <a:srgbClr val="6C6C6C"/>
              </a:solidFill>
              <a:latin typeface="Helvetica"/>
              <a:cs typeface="Helvetica"/>
            </a:endParaRPr>
          </a:p>
          <a:p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Developers</a:t>
            </a:r>
          </a:p>
          <a:p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200+ </a:t>
            </a:r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Partners</a:t>
            </a:r>
          </a:p>
          <a:p>
            <a:r>
              <a:rPr lang="en-US" sz="800" dirty="0" smtClean="0">
                <a:solidFill>
                  <a:srgbClr val="6C6C6C"/>
                </a:solidFill>
                <a:latin typeface="Helvetica"/>
                <a:cs typeface="Helvetica"/>
              </a:rPr>
              <a:t>200+ </a:t>
            </a:r>
            <a:r>
              <a:rPr lang="en-US" sz="800" dirty="0">
                <a:solidFill>
                  <a:srgbClr val="6C6C6C"/>
                </a:solidFill>
                <a:latin typeface="Helvetica"/>
                <a:cs typeface="Helvetica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1792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</a:p>
          <a:p>
            <a:r>
              <a:rPr lang="en-US" dirty="0" smtClean="0"/>
              <a:t>Xamarin </a:t>
            </a:r>
          </a:p>
          <a:p>
            <a:r>
              <a:rPr lang="en-US" dirty="0" smtClean="0"/>
              <a:t>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indows C#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26" y="1118733"/>
            <a:ext cx="5173722" cy="316171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Windows APIs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33814" y="2075187"/>
            <a:ext cx="1422400" cy="292100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47010" y="1363435"/>
            <a:ext cx="1752600" cy="292100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010" y="1012439"/>
            <a:ext cx="1422400" cy="292100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6810" y="1363435"/>
            <a:ext cx="1845010" cy="347435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61016" y="2079170"/>
            <a:ext cx="1422400" cy="292100"/>
          </a:xfrm>
          <a:prstGeom prst="rect">
            <a:avLst/>
          </a:prstGeom>
          <a:solidFill>
            <a:srgbClr val="EEF3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iOS APIs | 100% Coverage</a:t>
            </a:r>
            <a:endParaRPr lang="en-US" dirty="0"/>
          </a:p>
        </p:txBody>
      </p:sp>
      <p:pic>
        <p:nvPicPr>
          <p:cNvPr id="5" name="Picture 4" descr="iOS C#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55" y="1113183"/>
            <a:ext cx="4435016" cy="3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amarin3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Xamarin3Theme" id="{59DABE8E-749B-46FB-AF40-39BDBC43BB92}" vid="{FE2CD304-25DD-4EEE-8F1F-59580990C2A2}"/>
    </a:ext>
  </a:extLst>
</a:theme>
</file>

<file path=ppt/theme/theme10.xml><?xml version="1.0" encoding="utf-8"?>
<a:theme xmlns:a="http://schemas.openxmlformats.org/drawingml/2006/main" name="emphanzising marketing point (image above)">
  <a:themeElements>
    <a:clrScheme name="emphanzising marketing point (image abov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above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abov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emphanzising marketing point (image above)">
  <a:themeElements>
    <a:clrScheme name="emphanzising marketing point (image abov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above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abov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emphanzising marketing point (image below)">
  <a:themeElements>
    <a:clrScheme name="emphanzising marketing point (image below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below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below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emphanzising marketing point (image below)">
  <a:themeElements>
    <a:clrScheme name="emphanzising marketing point (image below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below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below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emphanzising marketing point (icon)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con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con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Image Left - Title &amp; Bullet">
  <a:themeElements>
    <a:clrScheme name="Image Left - Title &amp; Bull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Left - Title &amp; Bulle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Left - Title &amp; Bull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Image Left - Title &amp; Bullet copy">
  <a:themeElements>
    <a:clrScheme name="Image Left - Title &amp; Bullet cop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Left - Title &amp; Bullet copy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Left - Title &amp; Bulle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. Title Slide">
  <a:themeElements>
    <a:clrScheme name="1.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. Title Slide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1.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Image Right - Text">
  <a:themeElements>
    <a:clrScheme name="Image Right - Tex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Right - Tex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Right - 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_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Code dark">
  <a:themeElements>
    <a:clrScheme name="Code 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dark">
      <a:majorFont>
        <a:latin typeface="Lucida Grande"/>
        <a:ea typeface="ヒラギノ角ゴ ProN W6"/>
        <a:cs typeface="ヒラギノ角ゴ ProN W6"/>
      </a:majorFont>
      <a:minorFont>
        <a:latin typeface="Consola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Code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Code light blue">
  <a:themeElements>
    <a:clrScheme name="Code light 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light blue">
      <a:majorFont>
        <a:latin typeface="Lucida Grande"/>
        <a:ea typeface="ヒラギノ角ゴ ProN W6"/>
        <a:cs typeface="ヒラギノ角ゴ ProN W6"/>
      </a:majorFont>
      <a:minorFont>
        <a:latin typeface="Consola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Code light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Default - Quote">
  <a:themeElements>
    <a:clrScheme name="Default - Quo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Quote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Default - title/space for graph or table (see example)">
  <a:themeElements>
    <a:clrScheme name="Default - title/space for graph or table (see exampl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/space for graph or table (see example)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/space for graph or table (see exampl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Default - space for graph or table (see example)">
  <a:themeElements>
    <a:clrScheme name="Default - space for graph or table (see exampl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space for graph or table (see example)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space for graph or table (see exampl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Default - 1_full_title_1">
  <a:themeElements>
    <a:clrScheme name="Default - 1_full_title_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full_title_1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full_title_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Default - full_title_1">
  <a:themeElements>
    <a:clrScheme name="Default - full_title_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full_title_1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full_title_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3_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_DEMO">
  <a:themeElements>
    <a:clrScheme name="DEM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MO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M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_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emphanzising marketing point (bullets)">
  <a:themeElements>
    <a:clrScheme name="emphanzising marketing point (bullet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bullets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bullet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_graph slide (2)">
  <a:themeElements>
    <a:clrScheme name="graph slide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2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_graph slide (3)">
  <a:themeElements>
    <a:clrScheme name="graph slide (3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3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3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_graph slide (4)">
  <a:themeElements>
    <a:clrScheme name="graph slide (4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4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4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2_emphanzising marketing point (image above)">
  <a:themeElements>
    <a:clrScheme name="emphanzising marketing point (image abov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above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abov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_emphanzising marketing point (image above)">
  <a:themeElements>
    <a:clrScheme name="emphanzising marketing point (image abov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above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abov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2_emphanzising marketing point (image below)">
  <a:themeElements>
    <a:clrScheme name="emphanzising marketing point (image below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below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below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_emphanzising marketing point (image below)">
  <a:themeElements>
    <a:clrScheme name="emphanzising marketing point (image below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mage below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mage below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_emphanzising marketing point (icon)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icon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icon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MO">
  <a:themeElements>
    <a:clrScheme name="DEM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MO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M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_Image Left - Title &amp; Bullet">
  <a:themeElements>
    <a:clrScheme name="Image Left - Title &amp; Bull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Left - Title &amp; Bulle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Left - Title &amp; Bull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_Image Left - Title &amp; Bullet copy">
  <a:themeElements>
    <a:clrScheme name="Image Left - Title &amp; Bullet cop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Left - Title &amp; Bullet copy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Left - Title &amp; Bulle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_1. Title Slide">
  <a:themeElements>
    <a:clrScheme name="1.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. Title Slide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1.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1_Image Right - Text">
  <a:themeElements>
    <a:clrScheme name="Image Right - Tex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Right - Tex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Right - 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5_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_Code dark">
  <a:themeElements>
    <a:clrScheme name="Code 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dark">
      <a:majorFont>
        <a:latin typeface="Lucida Grande"/>
        <a:ea typeface="ヒラギノ角ゴ ProN W6"/>
        <a:cs typeface="ヒラギノ角ゴ ProN W6"/>
      </a:majorFont>
      <a:minorFont>
        <a:latin typeface="Consola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Code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1_Code light blue">
  <a:themeElements>
    <a:clrScheme name="Code light 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light blue">
      <a:majorFont>
        <a:latin typeface="Lucida Grande"/>
        <a:ea typeface="ヒラギノ角ゴ ProN W6"/>
        <a:cs typeface="ヒラギノ角ゴ ProN W6"/>
      </a:majorFont>
      <a:minorFont>
        <a:latin typeface="Consola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Code light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1_Default - Quote">
  <a:themeElements>
    <a:clrScheme name="Default - Quo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Quote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1_Default - title/space for graph or table (see example)">
  <a:themeElements>
    <a:clrScheme name="Default - title/space for graph or table (see exampl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/space for graph or table (see example)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/space for graph or table (see exampl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1_Default - space for graph or table (see example)">
  <a:themeElements>
    <a:clrScheme name="Default - space for graph or table (see example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space for graph or table (see example)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space for graph or table (see example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rimary Slide Layout">
  <a:themeElements>
    <a:clrScheme name="Primary Slide 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imary Slide Layout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rimary Slide 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1_Default - 1_full_title_1">
  <a:themeElements>
    <a:clrScheme name="Default - 1_full_title_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full_title_1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full_title_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1_Default - full_title_1">
  <a:themeElements>
    <a:clrScheme name="Default - full_title_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full_title_1">
      <a:majorFont>
        <a:latin typeface="Lucida Grande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full_title_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emphanzising marketing point (bullets)">
  <a:themeElements>
    <a:clrScheme name="emphanzising marketing point (bullet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mphanzising marketing point (bullets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mphanzising marketing point (bullet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graph slide (2)">
  <a:themeElements>
    <a:clrScheme name="graph slide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2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graph slide (3)">
  <a:themeElements>
    <a:clrScheme name="graph slide (3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3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3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graph slide (4)">
  <a:themeElements>
    <a:clrScheme name="graph slide (4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aph slide (4)">
      <a:majorFont>
        <a:latin typeface="Lucida Grande"/>
        <a:ea typeface="ヒラギノ角ゴ ProN W6"/>
        <a:cs typeface="ヒラギノ角ゴ ProN W6"/>
      </a:majorFont>
      <a:minorFont>
        <a:latin typeface="Lucida Grand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aph slide (4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Xamarin3Theme</Template>
  <TotalTime>54078</TotalTime>
  <Words>687</Words>
  <Application>Microsoft Macintosh PowerPoint</Application>
  <PresentationFormat>On-screen Show (16:9)</PresentationFormat>
  <Paragraphs>235</Paragraphs>
  <Slides>37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51</vt:i4>
      </vt:variant>
      <vt:variant>
        <vt:lpstr>Slide Titles</vt:lpstr>
      </vt:variant>
      <vt:variant>
        <vt:i4>37</vt:i4>
      </vt:variant>
    </vt:vector>
  </HeadingPairs>
  <TitlesOfParts>
    <vt:vector size="88" baseType="lpstr">
      <vt:lpstr>Xamarin3Theme</vt:lpstr>
      <vt:lpstr>Custom Design</vt:lpstr>
      <vt:lpstr>Primary Slide Layout</vt:lpstr>
      <vt:lpstr>DEMO</vt:lpstr>
      <vt:lpstr>1_Primary Slide Layout</vt:lpstr>
      <vt:lpstr>emphanzising marketing point (bullets)</vt:lpstr>
      <vt:lpstr>graph slide (2)</vt:lpstr>
      <vt:lpstr>graph slide (3)</vt:lpstr>
      <vt:lpstr>graph slide (4)</vt:lpstr>
      <vt:lpstr>emphanzising marketing point (image above)</vt:lpstr>
      <vt:lpstr>1_emphanzising marketing point (image above)</vt:lpstr>
      <vt:lpstr>emphanzising marketing point (image below)</vt:lpstr>
      <vt:lpstr>1_emphanzising marketing point (image below)</vt:lpstr>
      <vt:lpstr>emphanzising marketing point (icon)</vt:lpstr>
      <vt:lpstr>Image Left - Title &amp; Bullet</vt:lpstr>
      <vt:lpstr>Image Left - Title &amp; Bullet copy</vt:lpstr>
      <vt:lpstr>1. Title Slide</vt:lpstr>
      <vt:lpstr>Image Right - Text</vt:lpstr>
      <vt:lpstr>2_Primary Slide Layout</vt:lpstr>
      <vt:lpstr>Code dark</vt:lpstr>
      <vt:lpstr>Code light blue</vt:lpstr>
      <vt:lpstr>Default - Quote</vt:lpstr>
      <vt:lpstr>Default - title/space for graph or table (see example)</vt:lpstr>
      <vt:lpstr>Default - space for graph or table (see example)</vt:lpstr>
      <vt:lpstr>Default - 1_full_title_1</vt:lpstr>
      <vt:lpstr>Default - full_title_1</vt:lpstr>
      <vt:lpstr>1_Custom Design</vt:lpstr>
      <vt:lpstr>3_Primary Slide Layout</vt:lpstr>
      <vt:lpstr>1_DEMO</vt:lpstr>
      <vt:lpstr>4_Primary Slide Layout</vt:lpstr>
      <vt:lpstr>1_emphanzising marketing point (bullets)</vt:lpstr>
      <vt:lpstr>1_graph slide (2)</vt:lpstr>
      <vt:lpstr>1_graph slide (3)</vt:lpstr>
      <vt:lpstr>1_graph slide (4)</vt:lpstr>
      <vt:lpstr>2_emphanzising marketing point (image above)</vt:lpstr>
      <vt:lpstr>3_emphanzising marketing point (image above)</vt:lpstr>
      <vt:lpstr>2_emphanzising marketing point (image below)</vt:lpstr>
      <vt:lpstr>3_emphanzising marketing point (image below)</vt:lpstr>
      <vt:lpstr>1_emphanzising marketing point (icon)</vt:lpstr>
      <vt:lpstr>1_Image Left - Title &amp; Bullet</vt:lpstr>
      <vt:lpstr>1_Image Left - Title &amp; Bullet copy</vt:lpstr>
      <vt:lpstr>1_1. Title Slide</vt:lpstr>
      <vt:lpstr>1_Image Right - Text</vt:lpstr>
      <vt:lpstr>5_Primary Slide Layout</vt:lpstr>
      <vt:lpstr>1_Code dark</vt:lpstr>
      <vt:lpstr>1_Code light blue</vt:lpstr>
      <vt:lpstr>1_Default - Quote</vt:lpstr>
      <vt:lpstr>1_Default - title/space for graph or table (see example)</vt:lpstr>
      <vt:lpstr>1_Default - space for graph or table (see example)</vt:lpstr>
      <vt:lpstr>1_Default - 1_full_title_1</vt:lpstr>
      <vt:lpstr>1_Default - full_title_1</vt:lpstr>
      <vt:lpstr>Intro to Xamarin</vt:lpstr>
      <vt:lpstr>PowerPoint Presentation</vt:lpstr>
      <vt:lpstr>Silo Approach</vt:lpstr>
      <vt:lpstr>Write Once, Run Anywhere Approach</vt:lpstr>
      <vt:lpstr>Xamarin’s Approach</vt:lpstr>
      <vt:lpstr>Over a Decade of Enterprise Production Use</vt:lpstr>
      <vt:lpstr>PowerPoint Presentation</vt:lpstr>
      <vt:lpstr>Windows APIs</vt:lpstr>
      <vt:lpstr>iOS APIs | 100% Coverage</vt:lpstr>
      <vt:lpstr>Android APIs | 100% Coverage</vt:lpstr>
      <vt:lpstr>Code Sharing: Accelerate Development </vt:lpstr>
      <vt:lpstr>Development Environment</vt:lpstr>
      <vt:lpstr>Android Designer</vt:lpstr>
      <vt:lpstr>iOS Designer</vt:lpstr>
      <vt:lpstr>Xamarin Component Store</vt:lpstr>
      <vt:lpstr>PowerPoint Presentation</vt:lpstr>
      <vt:lpstr>PowerPoint Presentation</vt:lpstr>
      <vt:lpstr>Xamarin + Xamarin.Forms</vt:lpstr>
      <vt:lpstr>What’s Included</vt:lpstr>
      <vt:lpstr>Pages</vt:lpstr>
      <vt:lpstr>Layouts</vt:lpstr>
      <vt:lpstr>Controls</vt:lpstr>
      <vt:lpstr>PowerPoint Presentation</vt:lpstr>
      <vt:lpstr>PowerPoint Presentation</vt:lpstr>
      <vt:lpstr>Test Cloud</vt:lpstr>
      <vt:lpstr>PowerPoint Presentation</vt:lpstr>
      <vt:lpstr>Report</vt:lpstr>
      <vt:lpstr>Track</vt:lpstr>
      <vt:lpstr>Identify</vt:lpstr>
      <vt:lpstr>Integrate</vt:lpstr>
      <vt:lpstr>Sketches</vt:lpstr>
      <vt:lpstr>Xamarin Profiler Preview</vt:lpstr>
      <vt:lpstr>Two Key Instruments</vt:lpstr>
      <vt:lpstr>Call Tree</vt:lpstr>
      <vt:lpstr>Sampling</vt:lpstr>
      <vt:lpstr>Memory Snapshots</vt:lpstr>
      <vt:lpstr>Thank You!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Michael Bluestein</cp:lastModifiedBy>
  <cp:revision>548</cp:revision>
  <cp:lastPrinted>2013-05-07T00:10:21Z</cp:lastPrinted>
  <dcterms:created xsi:type="dcterms:W3CDTF">2013-03-21T11:46:02Z</dcterms:created>
  <dcterms:modified xsi:type="dcterms:W3CDTF">2014-12-04T17:40:08Z</dcterms:modified>
  <cp:category/>
</cp:coreProperties>
</file>